
<file path=[Content_Types].xml><?xml version="1.0" encoding="utf-8"?>
<Types xmlns="http://schemas.openxmlformats.org/package/2006/content-types"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officeDocument/2006/relationships/extended-properties" Target="docProps/app.xml"  /><Relationship Id="rId3" Type="http://schemas.openxmlformats.org/package/2006/relationships/metadata/core-properties" Target="docProps/core.xml"  /><Relationship Id="rId4" Type="http://schemas.openxmlformats.org/package/2006/relationships/metadata/thumbnail" Target="docProps/thumbnail.jpeg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21" r:id="rId25"/>
    <p:sldMasterId id="2147483722" r:id="rId27"/>
  </p:sldMasterIdLst>
  <p:sldIdLst>
    <p:sldId id="257" r:id="rId1"/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showOutlineIcons="0" vertBarState="maximized">
    <p:restoredLeft sz="13029"/>
    <p:restoredTop sz="95171"/>
  </p:normalViewPr>
  <p:slideViewPr>
    <p:cSldViewPr>
      <p:cViewPr>
        <p:scale>
          <a:sx n="90" d="100"/>
          <a:sy n="90" d="100"/>
        </p:scale>
        <p:origin x="-1434" y="-222"/>
      </p:cViewPr>
      <p:guideLst>
        <p:guide orient="horz" pos="2158"/>
        <p:guide orient="horz" pos="2471"/>
        <p:guide orient="horz" pos="1878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" Target="slides/slide1.xml"  /><Relationship Id="rId10" Type="http://schemas.openxmlformats.org/officeDocument/2006/relationships/slide" Target="slides/slide10.xml"  /><Relationship Id="rId11" Type="http://schemas.openxmlformats.org/officeDocument/2006/relationships/slide" Target="slides/slide11.xml"  /><Relationship Id="rId12" Type="http://schemas.openxmlformats.org/officeDocument/2006/relationships/slide" Target="slides/slide12.xml"  /><Relationship Id="rId13" Type="http://schemas.openxmlformats.org/officeDocument/2006/relationships/slide" Target="slides/slide13.xml"  /><Relationship Id="rId14" Type="http://schemas.openxmlformats.org/officeDocument/2006/relationships/slide" Target="slides/slide14.xml"  /><Relationship Id="rId15" Type="http://schemas.openxmlformats.org/officeDocument/2006/relationships/slide" Target="slides/slide15.xml"  /><Relationship Id="rId16" Type="http://schemas.openxmlformats.org/officeDocument/2006/relationships/slide" Target="slides/slide16.xml"  /><Relationship Id="rId17" Type="http://schemas.openxmlformats.org/officeDocument/2006/relationships/slide" Target="slides/slide17.xml"  /><Relationship Id="rId18" Type="http://schemas.openxmlformats.org/officeDocument/2006/relationships/slide" Target="slides/slide18.xml"  /><Relationship Id="rId19" Type="http://schemas.openxmlformats.org/officeDocument/2006/relationships/slide" Target="slides/slide19.xml"  /><Relationship Id="rId2" Type="http://schemas.openxmlformats.org/officeDocument/2006/relationships/slide" Target="slides/slide2.xml"  /><Relationship Id="rId20" Type="http://schemas.openxmlformats.org/officeDocument/2006/relationships/slide" Target="slides/slide20.xml"  /><Relationship Id="rId21" Type="http://schemas.openxmlformats.org/officeDocument/2006/relationships/slide" Target="slides/slide21.xml"  /><Relationship Id="rId22" Type="http://schemas.openxmlformats.org/officeDocument/2006/relationships/slide" Target="slides/slide22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slideMaster" Target="slideMasters/slideMaster1.xml"  /><Relationship Id="rId26" Type="http://schemas.openxmlformats.org/officeDocument/2006/relationships/theme" Target="theme/theme1.xml"  /><Relationship Id="rId27" Type="http://schemas.openxmlformats.org/officeDocument/2006/relationships/slideMaster" Target="slideMasters/slideMaster2.xml"  /><Relationship Id="rId28" Type="http://schemas.openxmlformats.org/officeDocument/2006/relationships/tableStyles" Target="tableStyles.xml"  /><Relationship Id="rId3" Type="http://schemas.openxmlformats.org/officeDocument/2006/relationships/slide" Target="slides/slide3.xml"  /><Relationship Id="rId4" Type="http://schemas.openxmlformats.org/officeDocument/2006/relationships/slide" Target="slides/slide4.xml"  /><Relationship Id="rId5" Type="http://schemas.openxmlformats.org/officeDocument/2006/relationships/slide" Target="slides/slide5.xml"  /><Relationship Id="rId6" Type="http://schemas.openxmlformats.org/officeDocument/2006/relationships/slide" Target="slides/slide6.xml"  /><Relationship Id="rId7" Type="http://schemas.openxmlformats.org/officeDocument/2006/relationships/slide" Target="slides/slide7.xml"  /><Relationship Id="rId8" Type="http://schemas.openxmlformats.org/officeDocument/2006/relationships/slide" Target="slides/slide8.xml"  /><Relationship Id="rId9" Type="http://schemas.openxmlformats.org/officeDocument/2006/relationships/slide" Target="slides/slide9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5581C40-E9E5-40E9-95CB-041BF971B277}" type="datetimeFigureOut">
              <a:rPr lang="ko-KR" altLang="en-US"/>
              <a:pPr lvl="0"/>
              <a:t>2015-05-11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F96846-7A11-4928-A9F9-4B193A399E08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5581C40-E9E5-40E9-95CB-041BF971B277}" type="datetimeFigureOut">
              <a:rPr lang="ko-KR" altLang="en-US"/>
              <a:pPr lvl="0"/>
              <a:t>2015-05-11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F96846-7A11-4928-A9F9-4B193A399E08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5581C40-E9E5-40E9-95CB-041BF971B277}" type="datetimeFigureOut">
              <a:rPr lang="ko-KR" altLang="en-US"/>
              <a:pPr lvl="0"/>
              <a:t>2015-05-11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F96846-7A11-4928-A9F9-4B193A399E08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5581C40-E9E5-40E9-95CB-041BF971B277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/>
              <a:t>2015-05-11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/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F96846-7A11-4928-A9F9-4B193A399E08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5581C40-E9E5-40E9-95CB-041BF971B277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/>
              <a:t>2015-05-11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/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F96846-7A11-4928-A9F9-4B193A399E08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5581C40-E9E5-40E9-95CB-041BF971B277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/>
              <a:t>2015-05-11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/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F96846-7A11-4928-A9F9-4B193A399E08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5581C40-E9E5-40E9-95CB-041BF971B277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/>
              <a:t>2015-05-11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/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F96846-7A11-4928-A9F9-4B193A399E08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5581C40-E9E5-40E9-95CB-041BF971B277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/>
              <a:t>2015-05-11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/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F96846-7A11-4928-A9F9-4B193A399E08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5581C40-E9E5-40E9-95CB-041BF971B277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/>
              <a:t>2015-05-11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/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F96846-7A11-4928-A9F9-4B193A399E08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5581C40-E9E5-40E9-95CB-041BF971B277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/>
              <a:t>2015-05-11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/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F96846-7A11-4928-A9F9-4B193A399E08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5581C40-E9E5-40E9-95CB-041BF971B277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/>
              <a:t>2015-05-11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/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F96846-7A11-4928-A9F9-4B193A399E08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5581C40-E9E5-40E9-95CB-041BF971B277}" type="datetimeFigureOut">
              <a:rPr lang="ko-KR" altLang="en-US"/>
              <a:pPr lvl="0"/>
              <a:t>2015-05-11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F96846-7A11-4928-A9F9-4B193A399E08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5581C40-E9E5-40E9-95CB-041BF971B277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/>
              <a:t>2015-05-11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/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F96846-7A11-4928-A9F9-4B193A399E08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5581C40-E9E5-40E9-95CB-041BF971B277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/>
              <a:t>2015-05-11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/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F96846-7A11-4928-A9F9-4B193A399E08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5581C40-E9E5-40E9-95CB-041BF971B277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/>
              <a:t>2015-05-11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/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F96846-7A11-4928-A9F9-4B193A399E08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5581C40-E9E5-40E9-95CB-041BF971B277}" type="datetimeFigureOut">
              <a:rPr lang="ko-KR" altLang="en-US"/>
              <a:pPr lvl="0"/>
              <a:t>2015-05-11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F96846-7A11-4928-A9F9-4B193A399E08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5581C40-E9E5-40E9-95CB-041BF971B277}" type="datetimeFigureOut">
              <a:rPr lang="ko-KR" altLang="en-US"/>
              <a:pPr lvl="0"/>
              <a:t>2015-05-11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F96846-7A11-4928-A9F9-4B193A399E08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5581C40-E9E5-40E9-95CB-041BF971B277}" type="datetimeFigureOut">
              <a:rPr lang="ko-KR" altLang="en-US"/>
              <a:pPr lvl="0"/>
              <a:t>2015-05-11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F96846-7A11-4928-A9F9-4B193A399E08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5581C40-E9E5-40E9-95CB-041BF971B277}" type="datetimeFigureOut">
              <a:rPr lang="ko-KR" altLang="en-US"/>
              <a:pPr lvl="0"/>
              <a:t>2015-05-11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F96846-7A11-4928-A9F9-4B193A399E08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5581C40-E9E5-40E9-95CB-041BF971B277}" type="datetimeFigureOut">
              <a:rPr lang="ko-KR" altLang="en-US"/>
              <a:pPr lvl="0"/>
              <a:t>2015-05-11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F96846-7A11-4928-A9F9-4B193A399E08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5581C40-E9E5-40E9-95CB-041BF971B277}" type="datetimeFigureOut">
              <a:rPr lang="ko-KR" altLang="en-US"/>
              <a:pPr lvl="0"/>
              <a:t>2015-05-11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F96846-7A11-4928-A9F9-4B193A399E08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5581C40-E9E5-40E9-95CB-041BF971B277}" type="datetimeFigureOut">
              <a:rPr lang="ko-KR" altLang="en-US"/>
              <a:pPr lvl="0"/>
              <a:t>2015-05-11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2F96846-7A11-4928-A9F9-4B193A399E08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13" Type="http://schemas.openxmlformats.org/officeDocument/2006/relationships/image" Target="../media/image1.jpeg"  /><Relationship Id="rId2" Type="http://schemas.openxmlformats.org/officeDocument/2006/relationships/slideLayout" Target="../slideLayouts/slideLayout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Relationship Id="rId10" Type="http://schemas.openxmlformats.org/officeDocument/2006/relationships/slideLayout" Target="../slideLayouts/slideLayout20.xml"  /><Relationship Id="rId11" Type="http://schemas.openxmlformats.org/officeDocument/2006/relationships/slideLayout" Target="../slideLayouts/slideLayout21.xml"  /><Relationship Id="rId12" Type="http://schemas.openxmlformats.org/officeDocument/2006/relationships/slideLayout" Target="../slideLayouts/slideLayout22.xml"  /><Relationship Id="rId13" Type="http://schemas.openxmlformats.org/officeDocument/2006/relationships/image" Target="../media/image1.jpeg"  /><Relationship Id="rId2" Type="http://schemas.openxmlformats.org/officeDocument/2006/relationships/slideLayout" Target="../slideLayouts/slideLayout12.xml"  /><Relationship Id="rId3" Type="http://schemas.openxmlformats.org/officeDocument/2006/relationships/slideLayout" Target="../slideLayouts/slideLayout13.xml"  /><Relationship Id="rId4" Type="http://schemas.openxmlformats.org/officeDocument/2006/relationships/slideLayout" Target="../slideLayouts/slideLayout14.xml"  /><Relationship Id="rId5" Type="http://schemas.openxmlformats.org/officeDocument/2006/relationships/slideLayout" Target="../slideLayouts/slideLayout15.xml"  /><Relationship Id="rId6" Type="http://schemas.openxmlformats.org/officeDocument/2006/relationships/slideLayout" Target="../slideLayouts/slideLayout16.xml"  /><Relationship Id="rId7" Type="http://schemas.openxmlformats.org/officeDocument/2006/relationships/slideLayout" Target="../slideLayouts/slideLayout17.xml"  /><Relationship Id="rId8" Type="http://schemas.openxmlformats.org/officeDocument/2006/relationships/slideLayout" Target="../slideLayouts/slideLayout18.xml"  /><Relationship Id="rId9" Type="http://schemas.openxmlformats.org/officeDocument/2006/relationships/slideLayout" Target="../slideLayouts/slideLayout1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Pr shadeToTitle="0">
        <a:blipFill dpi="0" rotWithShape="1">
          <a:blip r:embed="rId13">
            <a:lum/>
          </a:blip>
          <a:srcRect/>
          <a:stretch>
            <a:fillRect l="-9000" r="-9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0"/>
          </a:bodyPr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 lnSpcReduction="0"/>
          </a:bodyPr>
          <a:lstStyle/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85581C40-E9E5-40E9-95CB-041BF971B277}" type="datetimeFigureOut">
              <a:rPr lang="ko-KR" altLang="en-US"/>
              <a:pPr lvl="0"/>
              <a:t>2015-05-11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C2F96846-7A11-4928-A9F9-4B193A399E08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1_Office 테마">
    <p:bg>
      <p:bgPr shadeToTitle="0">
        <a:blipFill dpi="0" rotWithShape="1">
          <a:blip r:embed="rId13">
            <a:lum/>
          </a:blip>
          <a:srcRect/>
          <a:stretch>
            <a:fillRect l="-9000" r="-9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0"/>
          </a:bodyPr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 lnSpcReduction="0"/>
          </a:bodyPr>
          <a:lstStyle/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85581C40-E9E5-40E9-95CB-041BF971B277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/>
              <a:t>2015-05-11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/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C2F96846-7A11-4928-A9F9-4B193A399E08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lvl="0"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Relationship Id="rId3" Type="http://schemas.openxmlformats.org/officeDocument/2006/relationships/image" Target="../media/image3.jpeg"  /><Relationship Id="rId4" Type="http://schemas.openxmlformats.org/officeDocument/2006/relationships/image" Target="../media/image4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.jpeg"  /><Relationship Id="rId3" Type="http://schemas.openxmlformats.org/officeDocument/2006/relationships/image" Target="../media/image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.jpe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Relationship Id="rId2" Type="http://schemas.openxmlformats.org/officeDocument/2006/relationships/image" Target="../media/image5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7.xml"  /><Relationship Id="rId2" Type="http://schemas.openxmlformats.org/officeDocument/2006/relationships/image" Target="../media/image5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.jpeg"  /><Relationship Id="rId3" Type="http://schemas.openxmlformats.org/officeDocument/2006/relationships/image" Target="../media/image1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.jpe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.jpeg"  /><Relationship Id="rId3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.jpe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Relationship Id="rId6" Type="http://schemas.openxmlformats.org/officeDocument/2006/relationships/image" Target="../media/image2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.jpeg"  /><Relationship Id="rId3" Type="http://schemas.openxmlformats.org/officeDocument/2006/relationships/image" Target="../media/image2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.jpeg"  /><Relationship Id="rId3" Type="http://schemas.openxmlformats.org/officeDocument/2006/relationships/image" Target="../media/image2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.jpeg"  /><Relationship Id="rId3" Type="http://schemas.openxmlformats.org/officeDocument/2006/relationships/image" Target="../media/image6.gif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.jpeg"  /><Relationship Id="rId3" Type="http://schemas.openxmlformats.org/officeDocument/2006/relationships/image" Target="../media/image2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Relationship Id="rId3" Type="http://schemas.openxmlformats.org/officeDocument/2006/relationships/image" Target="../media/image3.jpeg"  /><Relationship Id="rId4" Type="http://schemas.openxmlformats.org/officeDocument/2006/relationships/image" Target="../media/image4.gif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Relationship Id="rId3" Type="http://schemas.openxmlformats.org/officeDocument/2006/relationships/image" Target="../media/image3.jpeg"  /><Relationship Id="rId4" Type="http://schemas.openxmlformats.org/officeDocument/2006/relationships/image" Target="../media/image4.gif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.jpeg"  /><Relationship Id="rId3" Type="http://schemas.openxmlformats.org/officeDocument/2006/relationships/image" Target="../media/image7.jpeg"  /><Relationship Id="rId4" Type="http://schemas.openxmlformats.org/officeDocument/2006/relationships/image" Target="../media/image8.jpeg"  /><Relationship Id="rId5" Type="http://schemas.openxmlformats.org/officeDocument/2006/relationships/image" Target="../media/image6.gif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.jpeg"  /><Relationship Id="rId3" Type="http://schemas.openxmlformats.org/officeDocument/2006/relationships/image" Target="../media/image9.png"  /><Relationship Id="rId4" Type="http://schemas.openxmlformats.org/officeDocument/2006/relationships/image" Target="../media/image10.jpeg"  /><Relationship Id="rId5" Type="http://schemas.openxmlformats.org/officeDocument/2006/relationships/image" Target="../media/image6.gif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.jpe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6.gif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image" Target="../media/image2.jpeg"  /><Relationship Id="rId3" Type="http://schemas.openxmlformats.org/officeDocument/2006/relationships/image" Target="../media/image6.gif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img001.jp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29190" y="3729050"/>
            <a:ext cx="3327400" cy="14859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428728" y="1598935"/>
            <a:ext cx="6286544" cy="1470025"/>
          </a:xfrm>
        </p:spPr>
        <p:txBody>
          <a:bodyPr/>
          <a:lstStyle/>
          <a:p>
            <a:pPr lvl="0"/>
            <a:r>
              <a:rPr lang="en-US" altLang="ko-KR" b="1" i="1">
                <a:solidFill>
                  <a:srgbClr val="ffff00"/>
                </a:solidFill>
              </a:rPr>
              <a:t>DolPhinManager</a:t>
            </a:r>
            <a:endParaRPr lang="ko-KR" altLang="en-US" b="1" i="1">
              <a:solidFill>
                <a:srgbClr val="ffff00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1188132"/>
          </a:xfrm>
        </p:spPr>
        <p:txBody>
          <a:bodyPr/>
          <a:lstStyle/>
          <a:p>
            <a:pPr lvl="0"/>
            <a:r>
              <a:rPr lang="ko-KR" altLang="en-US"/>
              <a:t>인하대학교 컴퓨터공학과 2학년</a:t>
            </a:r>
            <a:endParaRPr lang="ko-KR" altLang="en-US"/>
          </a:p>
          <a:p>
            <a:pPr lvl="0"/>
            <a:r>
              <a:rPr lang="ko-KR" altLang="en-US"/>
              <a:t>유호균</a:t>
            </a:r>
            <a:endParaRPr lang="ko-KR" altLang="en-US"/>
          </a:p>
        </p:txBody>
      </p:sp>
      <p:pic>
        <p:nvPicPr>
          <p:cNvPr id="5" name="그림 4" descr="img002.gif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32" y="4929222"/>
            <a:ext cx="3772473" cy="200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12" presetClass="entr" presetSubtype="8" fill="hold" nodeType="clickEffect" mc:Ignorable="hp" hp:hslPresetID="16" hp:hslPresetSubtype="DirectionLeftToRight" hp:hslDuration="5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9" presetID="12" presetClass="entr" presetSubtype="4" fill="hold" nodeType="afterEffect" mc:Ignorable="hp" hp:hslPresetID="16" hp:hslPresetSubtype="DirectionBottomToTop" hp:hslDuration="5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3" presetID="27" presetClass="entr" presetSubtype="0" fill="hold" grpId="0" nodeType="afterEffect" mc:Ignorable="hp" hp:hslPresetID="113" hp:hslPresetSubtype="DirectionNone" hp:hslDuration="600" hp:hslTextDuration="80" hp:hslTextAnimationUnitDelay="50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 override="childStyle">
                                        <p:cTn id="16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override="childStyle">
                                        <p:cTn id="17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20" presetID="27" presetClass="entr" presetSubtype="0" fill="hold" grpId="0" nodeType="clickEffect" mc:Ignorable="hp" hp:hslPresetID="113" hp:hslPresetSubtype="DirectionNone" hp:hslDuration="640" hp:hslTextDuration="80" hp:hslTextAnimationUnitDelay="50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 override="childStyle">
                                        <p:cTn id="23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override="childStyle">
                                        <p:cTn id="24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27" presetID="27" presetClass="entr" presetSubtype="0" fill="hold" grpId="0" nodeType="clickEffect" mc:Ignorable="hp" hp:hslPresetID="113" hp:hslPresetSubtype="DirectionNone" hp:hslDuration="160" hp:hslTextDuration="80" hp:hslTextAnimationUnitDelay="50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 override="childStyle">
                                        <p:cTn id="30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override="childStyle">
                                        <p:cTn id="31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0" autoUpdateAnimBg="0"/>
      <p:bldP spid="3" grpId="0" build="p" animBg="0" autoUpdateAnimBg="0"/>
    </p:bld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/>
          <p:nvPr/>
        </p:nvSpPr>
        <p:spPr>
          <a:xfrm>
            <a:off x="827584" y="620689"/>
            <a:ext cx="4752528" cy="1008112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>
                <a:solidFill>
                  <a:srgbClr val="ffff00"/>
                </a:solidFill>
              </a:rPr>
              <a:t>DM </a:t>
            </a:r>
            <a:r>
              <a:rPr lang="ko-KR" altLang="en-US" b="1" i="1">
                <a:solidFill>
                  <a:srgbClr val="ffff00"/>
                </a:solidFill>
              </a:rPr>
              <a:t>메인메뉴</a:t>
            </a:r>
            <a:endParaRPr lang="ko-KR" altLang="en-US" b="1" i="1">
              <a:solidFill>
                <a:srgbClr val="ffff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50969" y="4293096"/>
            <a:ext cx="2242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최대한 심플한 외관</a:t>
            </a:r>
            <a:r>
              <a:rPr lang="en-US" altLang="ko-KR">
                <a:solidFill>
                  <a:schemeClr val="bg1"/>
                </a:solidFill>
              </a:rPr>
              <a:t>!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2" name="그림 36"/>
          <p:cNvPicPr>
            <a:picLocks noChangeAspect="1"/>
          </p:cNvPicPr>
          <p:nvPr/>
        </p:nvPicPr>
        <p:blipFill rotWithShape="1">
          <a:blip r:embed="rId3"/>
          <a:srcRect l="31510" t="33900" r="31490" b="38800"/>
          <a:stretch>
            <a:fillRect/>
          </a:stretch>
        </p:blipFill>
        <p:spPr>
          <a:xfrm>
            <a:off x="1979712" y="1988840"/>
            <a:ext cx="5243082" cy="20253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27" presetClass="entr" presetSubtype="0" fill="hold" grpId="0" nodeType="afterEffect" mc:Ignorable="hp" hp:hslPresetID="113" hp:hslPresetSubtype="DirectionNone" hp:hslDuration="280" hp:hslTextDuration="80" hp:hslTextAnimationUnitDelay="50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 override="childStyle">
                                        <p:cTn id="8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override="childStyle">
                                        <p:cTn id="9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0" autoUpdateAnimBg="0"/>
    </p:bld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36"/>
          <p:cNvPicPr>
            <a:picLocks noChangeAspect="1"/>
          </p:cNvPicPr>
          <p:nvPr/>
        </p:nvPicPr>
        <p:blipFill rotWithShape="1">
          <a:blip r:embed="rId3"/>
          <a:srcRect l="31100" t="33900" r="31490" b="38800"/>
          <a:stretch>
            <a:fillRect/>
          </a:stretch>
        </p:blipFill>
        <p:spPr>
          <a:xfrm>
            <a:off x="935596" y="1988840"/>
            <a:ext cx="3204356" cy="1224136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1403648" y="2882995"/>
            <a:ext cx="1332148" cy="546005"/>
          </a:xfrm>
          <a:prstGeom prst="straightConnector1">
            <a:avLst/>
          </a:prstGeom>
          <a:ln w="6350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/>
          <p:cNvSpPr txBox="1"/>
          <p:nvPr/>
        </p:nvSpPr>
        <p:spPr>
          <a:xfrm>
            <a:off x="827584" y="620689"/>
            <a:ext cx="5616624" cy="1008112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>
                <a:solidFill>
                  <a:srgbClr val="ffff00"/>
                </a:solidFill>
              </a:rPr>
              <a:t>DM </a:t>
            </a:r>
            <a:r>
              <a:rPr lang="ko-KR" altLang="en-US" b="1" i="1">
                <a:solidFill>
                  <a:srgbClr val="ffff00"/>
                </a:solidFill>
              </a:rPr>
              <a:t>프로세스 종료</a:t>
            </a:r>
            <a:endParaRPr lang="ko-KR" altLang="en-US" b="1" i="1">
              <a:solidFill>
                <a:srgbClr val="ffff00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3563888" y="1819301"/>
            <a:ext cx="1599207" cy="529579"/>
          </a:xfrm>
          <a:prstGeom prst="straightConnector1">
            <a:avLst/>
          </a:prstGeom>
          <a:ln w="6350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rot="16200000" flipH="1">
            <a:off x="2249742" y="2798930"/>
            <a:ext cx="1044116" cy="216024"/>
          </a:xfrm>
          <a:prstGeom prst="straightConnector1">
            <a:avLst/>
          </a:prstGeom>
          <a:ln w="6350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806835" y="3573016"/>
            <a:ext cx="2153097" cy="36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모든프로세스 종료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1" name="그림 20"/>
          <p:cNvPicPr/>
          <p:nvPr/>
        </p:nvPicPr>
        <p:blipFill rotWithShape="1">
          <a:blip r:embed="rId4"/>
          <a:srcRect l="19680" t="29700" r="56300" b="33200"/>
          <a:stretch>
            <a:fillRect/>
          </a:stretch>
        </p:blipFill>
        <p:spPr>
          <a:xfrm>
            <a:off x="5400092" y="1736812"/>
            <a:ext cx="2196244" cy="1908212"/>
          </a:xfrm>
          <a:prstGeom prst="rect">
            <a:avLst/>
          </a:prstGeom>
        </p:spPr>
      </p:pic>
      <p:sp>
        <p:nvSpPr>
          <p:cNvPr id="22" name="TextBox 17"/>
          <p:cNvSpPr txBox="1"/>
          <p:nvPr/>
        </p:nvSpPr>
        <p:spPr>
          <a:xfrm>
            <a:off x="5328084" y="3825044"/>
            <a:ext cx="2153097" cy="364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선택프로세스 종료</a:t>
            </a:r>
            <a:endParaRPr lang="ko-K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27" presetClass="entr" presetSubtype="0" fill="hold" grpId="0" nodeType="afterEffect" mc:Ignorable="hp" hp:hslPresetID="113" hp:hslPresetSubtype="DirectionNone" hp:hslDuration="360" hp:hslTextDuration="80" hp:hslTextAnimationUnitDelay="50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 override="childStyle">
                                        <p:cTn id="8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override="childStyle">
                                        <p:cTn id="9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0" autoUpdateAnimBg="0"/>
    </p:bld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 idx="0"/>
          </p:nvPr>
        </p:nvSpPr>
        <p:spPr>
          <a:xfrm>
            <a:off x="2671910" y="620688"/>
            <a:ext cx="3800178" cy="1143000"/>
          </a:xfrm>
        </p:spPr>
        <p:txBody>
          <a:bodyPr>
            <a:normAutofit lnSpcReduction="0"/>
          </a:bodyPr>
          <a:lstStyle/>
          <a:p>
            <a:pPr lvl="0"/>
            <a:r>
              <a:rPr xmlns:mc="http://schemas.openxmlformats.org/markup-compatibility/2006" xmlns:hp="http://schemas.haansoft.com/office/presentation/8.0" lang="ko-KR" altLang="en-US" i="1" mc:Ignorable="hp" hp:hslEmbossed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기본 예외목록</a:t>
            </a:r>
            <a:endParaRPr xmlns:mc="http://schemas.openxmlformats.org/markup-compatibility/2006" xmlns:hp="http://schemas.haansoft.com/office/presentation/8.0" lang="ko-KR" altLang="en-US" i="1" mc:Ignorable="hp" hp:hslEmbossed="0">
              <a:solidFill>
                <a:schemeClr val="bg1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17694" y="1766495"/>
            <a:ext cx="5508612" cy="3937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</a:rPr>
              <a:t>System Idle:  NT Kernel &amp; System</a:t>
            </a:r>
            <a:endParaRPr lang="en-US" altLang="ko-KR">
              <a:solidFill>
                <a:schemeClr val="bg1"/>
              </a:solidFill>
            </a:endParaRPr>
          </a:p>
          <a:p>
            <a:pPr lvl="0"/>
            <a:r>
              <a:rPr lang="en-US" altLang="ko-KR">
                <a:solidFill>
                  <a:schemeClr val="bg1"/>
                </a:solidFill>
              </a:rPr>
              <a:t>Conhost: </a:t>
            </a:r>
            <a:r>
              <a:rPr lang="ko-KR" altLang="en-US">
                <a:solidFill>
                  <a:schemeClr val="bg1"/>
                </a:solidFill>
              </a:rPr>
              <a:t>콘솔창 호스트</a:t>
            </a:r>
            <a:endParaRPr lang="ko-KR" altLang="en-US">
              <a:solidFill>
                <a:schemeClr val="bg1"/>
              </a:solidFill>
            </a:endParaRPr>
          </a:p>
          <a:p>
            <a:pPr lvl="0"/>
            <a:r>
              <a:rPr lang="en-US" altLang="ko-KR">
                <a:solidFill>
                  <a:schemeClr val="bg1"/>
                </a:solidFill>
              </a:rPr>
              <a:t>Services: </a:t>
            </a:r>
            <a:r>
              <a:rPr lang="ko-KR" altLang="en-US">
                <a:solidFill>
                  <a:schemeClr val="bg1"/>
                </a:solidFill>
              </a:rPr>
              <a:t>서비스 및 컨트롤러 응용 프로그램</a:t>
            </a:r>
            <a:endParaRPr lang="ko-KR" altLang="en-US">
              <a:solidFill>
                <a:schemeClr val="bg1"/>
              </a:solidFill>
            </a:endParaRPr>
          </a:p>
          <a:p>
            <a:pPr lvl="0"/>
            <a:r>
              <a:rPr lang="en-US" altLang="ko-KR">
                <a:solidFill>
                  <a:schemeClr val="bg1"/>
                </a:solidFill>
              </a:rPr>
              <a:t>Lsm: </a:t>
            </a:r>
            <a:r>
              <a:rPr lang="ko-KR" altLang="en-US">
                <a:solidFill>
                  <a:schemeClr val="bg1"/>
                </a:solidFill>
              </a:rPr>
              <a:t>로컬세션관리자</a:t>
            </a:r>
            <a:endParaRPr lang="ko-KR" altLang="en-US">
              <a:solidFill>
                <a:schemeClr val="bg1"/>
              </a:solidFill>
            </a:endParaRPr>
          </a:p>
          <a:p>
            <a:pPr lvl="0"/>
            <a:r>
              <a:rPr lang="en-US" altLang="ko-KR">
                <a:solidFill>
                  <a:schemeClr val="bg1"/>
                </a:solidFill>
              </a:rPr>
              <a:t>Dwm: </a:t>
            </a:r>
            <a:r>
              <a:rPr lang="ko-KR" altLang="en-US">
                <a:solidFill>
                  <a:schemeClr val="bg1"/>
                </a:solidFill>
              </a:rPr>
              <a:t>데스크톱창 관리자</a:t>
            </a:r>
            <a:endParaRPr lang="ko-KR" altLang="en-US">
              <a:solidFill>
                <a:schemeClr val="bg1"/>
              </a:solidFill>
            </a:endParaRPr>
          </a:p>
          <a:p>
            <a:pPr lvl="0"/>
            <a:r>
              <a:rPr lang="en-US" altLang="ko-KR">
                <a:solidFill>
                  <a:schemeClr val="bg1"/>
                </a:solidFill>
              </a:rPr>
              <a:t>taskhost.exe: </a:t>
            </a:r>
            <a:r>
              <a:rPr lang="ko-KR" altLang="en-US">
                <a:solidFill>
                  <a:schemeClr val="bg1"/>
                </a:solidFill>
              </a:rPr>
              <a:t>윈도우 작업을위한 호스트 프로세스</a:t>
            </a:r>
            <a:endParaRPr lang="ko-KR" altLang="en-US">
              <a:solidFill>
                <a:schemeClr val="bg1"/>
              </a:solidFill>
            </a:endParaRPr>
          </a:p>
          <a:p>
            <a:pPr lvl="0"/>
            <a:r>
              <a:rPr lang="en-US" altLang="ko-KR">
                <a:solidFill>
                  <a:schemeClr val="bg1"/>
                </a:solidFill>
              </a:rPr>
              <a:t>Taskmgr: </a:t>
            </a:r>
            <a:r>
              <a:rPr lang="ko-KR" altLang="en-US">
                <a:solidFill>
                  <a:schemeClr val="bg1"/>
                </a:solidFill>
              </a:rPr>
              <a:t>윈도우 작업관리자</a:t>
            </a:r>
            <a:endParaRPr lang="ko-KR" altLang="en-US">
              <a:solidFill>
                <a:schemeClr val="bg1"/>
              </a:solidFill>
            </a:endParaRPr>
          </a:p>
          <a:p>
            <a:pPr lvl="0"/>
            <a:r>
              <a:rPr lang="en-US" altLang="ko-KR">
                <a:solidFill>
                  <a:schemeClr val="bg1"/>
                </a:solidFill>
              </a:rPr>
              <a:t>Audiodg: </a:t>
            </a:r>
            <a:r>
              <a:rPr lang="ko-KR" altLang="en-US">
                <a:solidFill>
                  <a:schemeClr val="bg1"/>
                </a:solidFill>
              </a:rPr>
              <a:t>오디오장치</a:t>
            </a:r>
            <a:endParaRPr lang="ko-KR" altLang="en-US">
              <a:solidFill>
                <a:schemeClr val="bg1"/>
              </a:solidFill>
            </a:endParaRPr>
          </a:p>
          <a:p>
            <a:pPr lvl="0"/>
            <a:r>
              <a:rPr lang="en-US" altLang="ko-KR">
                <a:solidFill>
                  <a:schemeClr val="bg1"/>
                </a:solidFill>
              </a:rPr>
              <a:t>Wininit: </a:t>
            </a:r>
            <a:r>
              <a:rPr lang="ko-KR" altLang="en-US">
                <a:solidFill>
                  <a:schemeClr val="bg1"/>
                </a:solidFill>
              </a:rPr>
              <a:t>시작응용 프로그램</a:t>
            </a:r>
            <a:endParaRPr lang="ko-KR" altLang="en-US">
              <a:solidFill>
                <a:schemeClr val="bg1"/>
              </a:solidFill>
            </a:endParaRPr>
          </a:p>
          <a:p>
            <a:pPr lvl="0"/>
            <a:r>
              <a:rPr lang="en-US" altLang="ko-KR">
                <a:solidFill>
                  <a:schemeClr val="bg1"/>
                </a:solidFill>
              </a:rPr>
              <a:t>Smss: </a:t>
            </a:r>
            <a:r>
              <a:rPr lang="ko-KR" altLang="en-US">
                <a:solidFill>
                  <a:schemeClr val="bg1"/>
                </a:solidFill>
              </a:rPr>
              <a:t>세션 관리</a:t>
            </a:r>
            <a:endParaRPr lang="ko-KR" altLang="en-US">
              <a:solidFill>
                <a:schemeClr val="bg1"/>
              </a:solidFill>
            </a:endParaRPr>
          </a:p>
          <a:p>
            <a:pPr lvl="0"/>
            <a:r>
              <a:rPr lang="en-US" altLang="ko-KR">
                <a:solidFill>
                  <a:schemeClr val="bg1"/>
                </a:solidFill>
              </a:rPr>
              <a:t>Winlogon: </a:t>
            </a:r>
            <a:r>
              <a:rPr lang="ko-KR" altLang="en-US">
                <a:solidFill>
                  <a:schemeClr val="bg1"/>
                </a:solidFill>
              </a:rPr>
              <a:t>로그온 응용 프로그램</a:t>
            </a:r>
            <a:endParaRPr lang="ko-KR" altLang="en-US">
              <a:solidFill>
                <a:schemeClr val="bg1"/>
              </a:solidFill>
            </a:endParaRPr>
          </a:p>
          <a:p>
            <a:pPr lvl="0"/>
            <a:r>
              <a:rPr lang="en-US" altLang="ko-KR">
                <a:solidFill>
                  <a:schemeClr val="bg1"/>
                </a:solidFill>
              </a:rPr>
              <a:t>Wmpnetwk: windowmediaplayer</a:t>
            </a:r>
            <a:endParaRPr lang="en-US" altLang="ko-KR">
              <a:solidFill>
                <a:schemeClr val="bg1"/>
              </a:solidFill>
            </a:endParaRPr>
          </a:p>
          <a:p>
            <a:pPr lvl="0"/>
            <a:r>
              <a:rPr lang="en-US" altLang="ko-KR">
                <a:solidFill>
                  <a:schemeClr val="bg1"/>
                </a:solidFill>
              </a:rPr>
              <a:t>DolphinManager: </a:t>
            </a:r>
            <a:r>
              <a:rPr lang="ko-KR" altLang="en-US">
                <a:solidFill>
                  <a:schemeClr val="bg1"/>
                </a:solidFill>
              </a:rPr>
              <a:t>본 프로그램</a:t>
            </a:r>
            <a:endParaRPr lang="ko-KR" altLang="en-US">
              <a:solidFill>
                <a:schemeClr val="bg1"/>
              </a:solidFill>
            </a:endParaRPr>
          </a:p>
          <a:p>
            <a:pPr lvl="0"/>
            <a:r>
              <a:rPr lang="en-US" altLang="ko-KR">
                <a:solidFill>
                  <a:schemeClr val="bg1"/>
                </a:solidFill>
              </a:rPr>
              <a:t>Conhost:</a:t>
            </a:r>
            <a:r>
              <a:rPr lang="ko-KR" altLang="en-US">
                <a:solidFill>
                  <a:schemeClr val="bg1"/>
                </a:solidFill>
              </a:rPr>
              <a:t>콘솔창 호스트</a:t>
            </a:r>
            <a:endParaRPr lang="en-US" altLang="ko-KR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12" presetClass="entr" presetSubtype="1" fill="hold" grpId="0" nodeType="afterEffect" mc:Ignorable="hp" hp:hslPresetID="16" hp:hslPresetSubtype="DirectionTopToBottom" hp:hslDuration="500" hp:hslTextDuration="500" hp:hslTextAnimationUnitDelay="10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0" autoUpdateAnimBg="0"/>
    </p:bld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03748" y="2096852"/>
            <a:ext cx="4536504" cy="4202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</a:rPr>
              <a:t>Sqlservr:     SQL</a:t>
            </a:r>
            <a:r>
              <a:rPr lang="ko-KR" altLang="en-US">
                <a:solidFill>
                  <a:schemeClr val="bg1"/>
                </a:solidFill>
              </a:rPr>
              <a:t>서버 관리</a:t>
            </a:r>
            <a:r>
              <a:rPr lang="en-US" altLang="ko-KR">
                <a:solidFill>
                  <a:schemeClr val="bg1"/>
                </a:solidFill>
              </a:rPr>
              <a:t>                             </a:t>
            </a:r>
            <a:endParaRPr lang="en-US" altLang="ko-KR">
              <a:solidFill>
                <a:schemeClr val="bg1"/>
              </a:solidFill>
            </a:endParaRPr>
          </a:p>
          <a:p>
            <a:pPr lvl="0"/>
            <a:r>
              <a:rPr lang="en-US" altLang="ko-KR">
                <a:solidFill>
                  <a:schemeClr val="bg1"/>
                </a:solidFill>
              </a:rPr>
              <a:t>Sqlwriter:    SQL</a:t>
            </a:r>
            <a:r>
              <a:rPr lang="ko-KR" altLang="en-US">
                <a:solidFill>
                  <a:schemeClr val="bg1"/>
                </a:solidFill>
              </a:rPr>
              <a:t>서버</a:t>
            </a:r>
            <a:endParaRPr lang="ko-KR" altLang="en-US">
              <a:solidFill>
                <a:schemeClr val="bg1"/>
              </a:solidFill>
            </a:endParaRPr>
          </a:p>
          <a:p>
            <a:pPr lvl="0"/>
            <a:r>
              <a:rPr lang="en-US" altLang="ko-KR">
                <a:solidFill>
                  <a:schemeClr val="bg1"/>
                </a:solidFill>
              </a:rPr>
              <a:t>Spoolsv:     </a:t>
            </a:r>
            <a:r>
              <a:rPr lang="ko-KR" altLang="en-US">
                <a:solidFill>
                  <a:schemeClr val="bg1"/>
                </a:solidFill>
              </a:rPr>
              <a:t>프린터관련</a:t>
            </a:r>
            <a:endParaRPr lang="ko-KR" altLang="en-US">
              <a:solidFill>
                <a:schemeClr val="bg1"/>
              </a:solidFill>
            </a:endParaRPr>
          </a:p>
          <a:p>
            <a:pPr lvl="0"/>
            <a:r>
              <a:rPr lang="en-US" altLang="ko-KR">
                <a:solidFill>
                  <a:schemeClr val="bg1"/>
                </a:solidFill>
              </a:rPr>
              <a:t>System:      </a:t>
            </a:r>
            <a:r>
              <a:rPr lang="ko-KR" altLang="en-US">
                <a:solidFill>
                  <a:schemeClr val="bg1"/>
                </a:solidFill>
              </a:rPr>
              <a:t>커널</a:t>
            </a:r>
            <a:endParaRPr lang="ko-KR" altLang="en-US">
              <a:solidFill>
                <a:schemeClr val="bg1"/>
              </a:solidFill>
            </a:endParaRPr>
          </a:p>
          <a:p>
            <a:pPr lvl="0"/>
            <a:r>
              <a:rPr lang="en-US" altLang="ko-KR">
                <a:solidFill>
                  <a:schemeClr val="bg1"/>
                </a:solidFill>
              </a:rPr>
              <a:t>Searchindenxer: </a:t>
            </a:r>
            <a:r>
              <a:rPr lang="ko-KR" altLang="en-US">
                <a:solidFill>
                  <a:schemeClr val="bg1"/>
                </a:solidFill>
              </a:rPr>
              <a:t>윈도우</a:t>
            </a:r>
            <a:r>
              <a:rPr lang="en-US" altLang="ko-KR">
                <a:solidFill>
                  <a:schemeClr val="bg1"/>
                </a:solidFill>
              </a:rPr>
              <a:t>search</a:t>
            </a:r>
            <a:endParaRPr lang="en-US" altLang="ko-KR">
              <a:solidFill>
                <a:schemeClr val="bg1"/>
              </a:solidFill>
            </a:endParaRPr>
          </a:p>
          <a:p>
            <a:pPr lvl="0"/>
            <a:r>
              <a:rPr lang="en-US" altLang="ko-KR">
                <a:solidFill>
                  <a:schemeClr val="bg1"/>
                </a:solidFill>
              </a:rPr>
              <a:t>Devenv: </a:t>
            </a:r>
            <a:r>
              <a:rPr lang="ko-KR" altLang="en-US">
                <a:solidFill>
                  <a:schemeClr val="bg1"/>
                </a:solidFill>
              </a:rPr>
              <a:t>비주얼스튜디오</a:t>
            </a:r>
            <a:endParaRPr lang="ko-KR" altLang="en-US">
              <a:solidFill>
                <a:schemeClr val="bg1"/>
              </a:solidFill>
            </a:endParaRPr>
          </a:p>
          <a:p>
            <a:pPr lvl="0"/>
            <a:r>
              <a:rPr lang="en-US" altLang="ko-KR">
                <a:solidFill>
                  <a:schemeClr val="bg1"/>
                </a:solidFill>
              </a:rPr>
              <a:t>IMEDICTUPDATE: IME2010 </a:t>
            </a:r>
            <a:r>
              <a:rPr lang="ko-KR" altLang="en-US">
                <a:solidFill>
                  <a:schemeClr val="bg1"/>
                </a:solidFill>
              </a:rPr>
              <a:t>키보드입력</a:t>
            </a:r>
            <a:endParaRPr lang="ko-KR" altLang="en-US">
              <a:solidFill>
                <a:schemeClr val="bg1"/>
              </a:solidFill>
            </a:endParaRPr>
          </a:p>
          <a:p>
            <a:pPr lvl="0"/>
            <a:r>
              <a:rPr lang="en-US" altLang="ko-KR">
                <a:solidFill>
                  <a:schemeClr val="bg1"/>
                </a:solidFill>
              </a:rPr>
              <a:t>Lsass: local security authority process</a:t>
            </a:r>
            <a:endParaRPr lang="en-US" altLang="ko-KR">
              <a:solidFill>
                <a:schemeClr val="bg1"/>
              </a:solidFill>
            </a:endParaRPr>
          </a:p>
          <a:p>
            <a:pPr lvl="0"/>
            <a:r>
              <a:rPr lang="en-US" altLang="ko-KR">
                <a:solidFill>
                  <a:schemeClr val="bg1"/>
                </a:solidFill>
              </a:rPr>
              <a:t>Svchost: host process</a:t>
            </a:r>
            <a:endParaRPr lang="en-US" altLang="ko-KR">
              <a:solidFill>
                <a:schemeClr val="bg1"/>
              </a:solidFill>
            </a:endParaRPr>
          </a:p>
          <a:p>
            <a:pPr lvl="0"/>
            <a:r>
              <a:rPr lang="en-US" altLang="ko-KR">
                <a:solidFill>
                  <a:schemeClr val="bg1"/>
                </a:solidFill>
              </a:rPr>
              <a:t>Csrss: </a:t>
            </a:r>
            <a:r>
              <a:rPr lang="ko-KR" altLang="en-US">
                <a:solidFill>
                  <a:schemeClr val="bg1"/>
                </a:solidFill>
              </a:rPr>
              <a:t>클라이언트 서비스</a:t>
            </a:r>
            <a:endParaRPr lang="ko-KR" altLang="en-US">
              <a:solidFill>
                <a:schemeClr val="bg1"/>
              </a:solidFill>
            </a:endParaRPr>
          </a:p>
          <a:p>
            <a:pPr lvl="0"/>
            <a:r>
              <a:rPr lang="en-US" altLang="ko-KR">
                <a:solidFill>
                  <a:schemeClr val="bg1"/>
                </a:solidFill>
              </a:rPr>
              <a:t>DolphinManager.vshost: </a:t>
            </a:r>
            <a:r>
              <a:rPr lang="ko-KR" altLang="en-US">
                <a:solidFill>
                  <a:schemeClr val="bg1"/>
                </a:solidFill>
              </a:rPr>
              <a:t>본프로그램</a:t>
            </a:r>
            <a:endParaRPr lang="ko-KR" altLang="en-US">
              <a:solidFill>
                <a:schemeClr val="bg1"/>
              </a:solidFill>
            </a:endParaRPr>
          </a:p>
          <a:p>
            <a:pPr lvl="0"/>
            <a:r>
              <a:rPr lang="en-US" altLang="ko-KR">
                <a:solidFill>
                  <a:schemeClr val="bg1"/>
                </a:solidFill>
              </a:rPr>
              <a:t>Idle: </a:t>
            </a:r>
            <a:r>
              <a:rPr lang="ko-KR" altLang="en-US">
                <a:solidFill>
                  <a:schemeClr val="bg1"/>
                </a:solidFill>
              </a:rPr>
              <a:t>프로세스 유후상태</a:t>
            </a:r>
            <a:endParaRPr lang="ko-KR" altLang="en-US">
              <a:solidFill>
                <a:schemeClr val="bg1"/>
              </a:solidFill>
            </a:endParaRPr>
          </a:p>
          <a:p>
            <a:pPr lvl="0"/>
            <a:r>
              <a:rPr lang="ko-KR" altLang="en-US">
                <a:solidFill>
                  <a:schemeClr val="bg1"/>
                </a:solidFill>
              </a:rPr>
              <a:t>ctfmon: 한글입력도구</a:t>
            </a:r>
            <a:endParaRPr lang="ko-KR" altLang="en-US">
              <a:solidFill>
                <a:schemeClr val="bg1"/>
              </a:solidFill>
            </a:endParaRPr>
          </a:p>
          <a:p>
            <a:pPr lvl="0"/>
            <a:r>
              <a:rPr lang="ko-KR" altLang="en-US">
                <a:solidFill>
                  <a:schemeClr val="bg1"/>
                </a:solidFill>
              </a:rPr>
              <a:t>msvsmon: </a:t>
            </a:r>
            <a:r>
              <a:rPr lang="en-US" altLang="ko-KR">
                <a:solidFill>
                  <a:schemeClr val="bg1"/>
                </a:solidFill>
              </a:rPr>
              <a:t>VisualStudio</a:t>
            </a:r>
            <a:r>
              <a:rPr lang="ko-KR" altLang="en-US">
                <a:solidFill>
                  <a:schemeClr val="bg1"/>
                </a:solidFill>
              </a:rPr>
              <a:t> 디버거</a:t>
            </a:r>
            <a:endParaRPr lang="ko-KR" altLang="en-US">
              <a:solidFill>
                <a:schemeClr val="bg1"/>
              </a:solidFill>
            </a:endParaRPr>
          </a:p>
          <a:p>
            <a:pPr lvl="0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제목 3"/>
          <p:cNvSpPr>
            <a:spLocks noGrp="1"/>
          </p:cNvSpPr>
          <p:nvPr>
            <p:ph type="title" idx="0"/>
          </p:nvPr>
        </p:nvSpPr>
        <p:spPr>
          <a:xfrm>
            <a:off x="2671910" y="620688"/>
            <a:ext cx="3800178" cy="1143000"/>
          </a:xfrm>
        </p:spPr>
        <p:txBody>
          <a:bodyPr vert="horz" lIns="91440" tIns="45720" rIns="91440" bIns="45720" anchor="ctr">
            <a:normAutofit lnSpcReduction="0"/>
          </a:bodyPr>
          <a:lstStyle/>
          <a:p>
            <a:pPr lvl="0" algn="ctr" defTabSz="914400" eaLnBrk="1" latinLnBrk="1" hangingPunct="1">
              <a:spcBef>
                <a:spcPct val="0"/>
              </a:spcBef>
              <a:buNone/>
            </a:pPr>
            <a:r>
              <a:rPr xmlns:mc="http://schemas.openxmlformats.org/markup-compatibility/2006" xmlns:hp="http://schemas.haansoft.com/office/presentation/8.0" lang="ko-KR" altLang="en-US" sz="4400" b="0" i="1" spc="5" mc:Ignorable="hp" hp:hslEmbossed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rPr>
              <a:t>기본 예외목록</a:t>
            </a:r>
            <a:endParaRPr xmlns:mc="http://schemas.openxmlformats.org/markup-compatibility/2006" xmlns:hp="http://schemas.haansoft.com/office/presentation/8.0" lang="ko-KR" altLang="en-US" i="1" mc:Ignorable="hp" hp:hslEmbossed="0">
              <a:solidFill>
                <a:schemeClr val="bg1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12" presetClass="entr" presetSubtype="1" fill="hold" nodeType="afterEffect" mc:Ignorable="hp" hp:hslPresetID="16" hp:hslPresetSubtype="DirectionTopToBottom" hp:hslDuration="500" hp:hslTextAnimationUnitDelay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/>
          <p:nvPr/>
        </p:nvSpPr>
        <p:spPr>
          <a:xfrm>
            <a:off x="827584" y="620689"/>
            <a:ext cx="5616624" cy="1008112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>
                <a:solidFill>
                  <a:srgbClr val="ffff00"/>
                </a:solidFill>
              </a:rPr>
              <a:t>DM </a:t>
            </a:r>
            <a:r>
              <a:rPr lang="ko-KR" altLang="en-US" b="1" i="1">
                <a:solidFill>
                  <a:srgbClr val="ffff00"/>
                </a:solidFill>
              </a:rPr>
              <a:t>쿠키삭제</a:t>
            </a:r>
            <a:endParaRPr lang="ko-KR" altLang="en-US" b="1" i="1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97913" y="4725144"/>
            <a:ext cx="1548172" cy="364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쿠키삭제전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0160" y="1777636"/>
            <a:ext cx="6876196" cy="287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27" presetClass="entr" presetSubtype="0" fill="hold" grpId="0" nodeType="afterEffect" mc:Ignorable="hp" hp:hslPresetID="113" hp:hslPresetSubtype="DirectionNone" hp:hslDuration="280" hp:hslTextDuration="80" hp:hslTextAnimationUnitDelay="50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 override="childStyle">
                                        <p:cTn id="8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override="childStyle">
                                        <p:cTn id="9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0" autoUpdateAnimBg="0"/>
    </p:bld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/>
          <p:nvPr/>
        </p:nvSpPr>
        <p:spPr>
          <a:xfrm>
            <a:off x="827584" y="620689"/>
            <a:ext cx="5616624" cy="1008112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>
                <a:solidFill>
                  <a:srgbClr val="ffff00"/>
                </a:solidFill>
              </a:rPr>
              <a:t>DM </a:t>
            </a:r>
            <a:r>
              <a:rPr lang="ko-KR" altLang="en-US" b="1" i="1">
                <a:solidFill>
                  <a:srgbClr val="ffff00"/>
                </a:solidFill>
              </a:rPr>
              <a:t>쿠키삭제</a:t>
            </a:r>
            <a:endParaRPr lang="ko-KR" altLang="en-US" b="1" i="1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36196" y="4077072"/>
            <a:ext cx="1548172" cy="365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쿠키삭제 후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6" name="그림 25"/>
          <p:cNvPicPr/>
          <p:nvPr/>
        </p:nvPicPr>
        <p:blipFill rotWithShape="1">
          <a:blip r:embed="rId3"/>
          <a:srcRect r="63740" b="65050"/>
          <a:stretch>
            <a:fillRect/>
          </a:stretch>
        </p:blipFill>
        <p:spPr>
          <a:xfrm>
            <a:off x="5508104" y="1736812"/>
            <a:ext cx="2628292" cy="2232248"/>
          </a:xfrm>
          <a:prstGeom prst="rect">
            <a:avLst/>
          </a:prstGeom>
        </p:spPr>
      </p:pic>
      <p:pic>
        <p:nvPicPr>
          <p:cNvPr id="27" name="그림 26"/>
          <p:cNvPicPr/>
          <p:nvPr/>
        </p:nvPicPr>
        <p:blipFill rotWithShape="1">
          <a:blip r:embed="rId4"/>
          <a:srcRect l="34250" t="54200" r="46060" b="24800"/>
          <a:stretch>
            <a:fillRect/>
          </a:stretch>
        </p:blipFill>
        <p:spPr>
          <a:xfrm>
            <a:off x="827584" y="1916832"/>
            <a:ext cx="1800200" cy="1080120"/>
          </a:xfrm>
          <a:prstGeom prst="rect">
            <a:avLst/>
          </a:prstGeom>
        </p:spPr>
      </p:pic>
      <p:pic>
        <p:nvPicPr>
          <p:cNvPr id="28" name="그림 27"/>
          <p:cNvPicPr/>
          <p:nvPr/>
        </p:nvPicPr>
        <p:blipFill rotWithShape="1">
          <a:blip r:embed="rId5"/>
          <a:srcRect l="33460" t="40900" r="32680" b="38100"/>
          <a:stretch>
            <a:fillRect/>
          </a:stretch>
        </p:blipFill>
        <p:spPr>
          <a:xfrm>
            <a:off x="2627783" y="2132856"/>
            <a:ext cx="2808312" cy="900100"/>
          </a:xfrm>
          <a:prstGeom prst="rect">
            <a:avLst/>
          </a:prstGeom>
        </p:spPr>
      </p:pic>
      <p:cxnSp>
        <p:nvCxnSpPr>
          <p:cNvPr id="29" name="직선 화살표 연결선 10"/>
          <p:cNvCxnSpPr/>
          <p:nvPr/>
        </p:nvCxnSpPr>
        <p:spPr>
          <a:xfrm>
            <a:off x="1403648" y="2780928"/>
            <a:ext cx="3024336" cy="108012"/>
          </a:xfrm>
          <a:prstGeom prst="straightConnector1">
            <a:avLst/>
          </a:prstGeom>
          <a:ln w="6350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10"/>
          <p:cNvCxnSpPr/>
          <p:nvPr/>
        </p:nvCxnSpPr>
        <p:spPr>
          <a:xfrm flipV="1">
            <a:off x="4572000" y="2636912"/>
            <a:ext cx="1044116" cy="252028"/>
          </a:xfrm>
          <a:prstGeom prst="straightConnector1">
            <a:avLst/>
          </a:prstGeom>
          <a:ln w="6350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27" presetClass="entr" presetSubtype="0" fill="hold" grpId="0" nodeType="afterEffect" mc:Ignorable="hp" hp:hslPresetID="113" hp:hslPresetSubtype="DirectionNone" hp:hslDuration="280" hp:hslTextDuration="80" hp:hslTextAnimationUnitDelay="50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 override="childStyle">
                                        <p:cTn id="8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override="childStyle">
                                        <p:cTn id="9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0" autoUpdateAnimBg="0"/>
    </p:bld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/>
          <p:nvPr/>
        </p:nvSpPr>
        <p:spPr>
          <a:xfrm>
            <a:off x="827584" y="620689"/>
            <a:ext cx="4752528" cy="1008112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>
                <a:solidFill>
                  <a:srgbClr val="ffff00"/>
                </a:solidFill>
              </a:rPr>
              <a:t>DM</a:t>
            </a:r>
            <a:r>
              <a:rPr lang="ko-KR" altLang="en-US" b="1" i="1">
                <a:solidFill>
                  <a:srgbClr val="ffff00"/>
                </a:solidFill>
              </a:rPr>
              <a:t> 예외설정</a:t>
            </a:r>
            <a:endParaRPr lang="ko-KR" altLang="en-US" b="1" i="1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29156" y="4365104"/>
            <a:ext cx="3285688" cy="366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에외설정 내용도 역시 저장됨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52526" y="3861048"/>
            <a:ext cx="2438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>
                <a:solidFill>
                  <a:schemeClr val="bg1"/>
                </a:solidFill>
              </a:rPr>
              <a:t>&lt;</a:t>
            </a:r>
            <a:r>
              <a:rPr lang="ko-KR" altLang="en-US">
                <a:solidFill>
                  <a:schemeClr val="bg1"/>
                </a:solidFill>
              </a:rPr>
              <a:t>예외프로세스 설정</a:t>
            </a:r>
            <a:r>
              <a:rPr lang="en-US" altLang="ko-KR">
                <a:solidFill>
                  <a:schemeClr val="bg1"/>
                </a:solidFill>
              </a:rPr>
              <a:t>&gt;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/>
          <p:nvPr/>
        </p:nvPicPr>
        <p:blipFill rotWithShape="1">
          <a:blip r:embed="rId3"/>
          <a:srcRect l="24010" t="14300" r="19680" b="19200"/>
          <a:stretch>
            <a:fillRect/>
          </a:stretch>
        </p:blipFill>
        <p:spPr>
          <a:xfrm>
            <a:off x="1511660" y="1628800"/>
            <a:ext cx="5760640" cy="1944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27" presetClass="entr" presetSubtype="0" fill="hold" grpId="0" nodeType="afterEffect" mc:Ignorable="hp" hp:hslPresetID="113" hp:hslPresetSubtype="DirectionNone" hp:hslDuration="280" hp:hslTextDuration="80" hp:hslTextAnimationUnitDelay="50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 override="childStyle">
                                        <p:cTn id="8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override="childStyle">
                                        <p:cTn id="9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0" autoUpdateAnimBg="0"/>
    </p:bld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/>
          <p:nvPr/>
        </p:nvSpPr>
        <p:spPr>
          <a:xfrm>
            <a:off x="467544" y="260648"/>
            <a:ext cx="4752528" cy="100811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b="1" i="1">
                <a:solidFill>
                  <a:srgbClr val="ffff00"/>
                </a:solidFill>
              </a:rPr>
              <a:t>윈도우 기본관리툴</a:t>
            </a:r>
            <a:endParaRPr lang="en-US" altLang="ko-KR" b="1" i="1">
              <a:solidFill>
                <a:srgbClr val="ffff00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7337" y="1923687"/>
            <a:ext cx="2990272" cy="136815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7544" y="4006308"/>
            <a:ext cx="3921541" cy="184322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26256" y="2852935"/>
            <a:ext cx="2501330" cy="224366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46083" y="1086635"/>
            <a:ext cx="3552825" cy="1533525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V="1">
            <a:off x="1667645" y="1484784"/>
            <a:ext cx="3336403" cy="808168"/>
          </a:xfrm>
          <a:prstGeom prst="straightConnector1">
            <a:avLst/>
          </a:prstGeom>
          <a:ln w="6350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351914" y="2340163"/>
            <a:ext cx="2074342" cy="656789"/>
          </a:xfrm>
          <a:prstGeom prst="straightConnector1">
            <a:avLst/>
          </a:prstGeom>
          <a:ln w="6350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1405420" y="2968638"/>
            <a:ext cx="1222364" cy="1006127"/>
          </a:xfrm>
          <a:prstGeom prst="straightConnector1">
            <a:avLst/>
          </a:prstGeom>
          <a:ln w="6350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27" presetClass="entr" presetSubtype="0" fill="hold" grpId="0" nodeType="afterEffect" mc:Ignorable="hp" hp:hslPresetID="113" hp:hslPresetSubtype="DirectionNone" hp:hslDuration="360" hp:hslTextDuration="80" hp:hslTextAnimationUnitDelay="50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 override="childStyle">
                                        <p:cTn id="8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override="childStyle">
                                        <p:cTn id="9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0" autoUpdateAnimBg="0"/>
    </p:bld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/>
          <p:nvPr/>
        </p:nvSpPr>
        <p:spPr>
          <a:xfrm>
            <a:off x="827584" y="620689"/>
            <a:ext cx="4752528" cy="1008112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>
                <a:solidFill>
                  <a:srgbClr val="ffff00"/>
                </a:solidFill>
              </a:rPr>
              <a:t>DM</a:t>
            </a:r>
            <a:r>
              <a:rPr lang="ko-KR" altLang="en-US" b="1" i="1">
                <a:solidFill>
                  <a:srgbClr val="ffff00"/>
                </a:solidFill>
              </a:rPr>
              <a:t> 사양확인</a:t>
            </a:r>
            <a:endParaRPr lang="ko-KR" altLang="en-US" b="1" i="1">
              <a:solidFill>
                <a:srgbClr val="ffff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3357" y="1484785"/>
            <a:ext cx="4932780" cy="295585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40152" y="3314601"/>
            <a:ext cx="1872208" cy="903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장치관리자보다 좀 더 자세한   정보 확인</a:t>
            </a:r>
            <a:r>
              <a:rPr lang="en-US" altLang="ko-KR">
                <a:solidFill>
                  <a:schemeClr val="bg1"/>
                </a:solidFill>
              </a:rPr>
              <a:t>!</a:t>
            </a:r>
            <a:endParaRPr lang="ko-K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27" presetClass="entr" presetSubtype="0" fill="hold" grpId="0" nodeType="afterEffect" mc:Ignorable="hp" hp:hslPresetID="113" hp:hslPresetSubtype="DirectionNone" hp:hslDuration="280" hp:hslTextDuration="80" hp:hslTextAnimationUnitDelay="50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 override="childStyle">
                                        <p:cTn id="8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override="childStyle">
                                        <p:cTn id="9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0" autoUpdateAnimBg="0"/>
    </p:bld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/>
          <p:nvPr/>
        </p:nvSpPr>
        <p:spPr>
          <a:xfrm>
            <a:off x="827584" y="620689"/>
            <a:ext cx="4752528" cy="1008112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>
                <a:solidFill>
                  <a:srgbClr val="ffff00"/>
                </a:solidFill>
              </a:rPr>
              <a:t>DM </a:t>
            </a:r>
            <a:r>
              <a:rPr lang="ko-KR" altLang="en-US" b="1" i="1">
                <a:solidFill>
                  <a:srgbClr val="ffff00"/>
                </a:solidFill>
              </a:rPr>
              <a:t>환경설정</a:t>
            </a:r>
            <a:endParaRPr lang="ko-KR" altLang="en-US" b="1" i="1">
              <a:solidFill>
                <a:srgbClr val="ffff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31840" y="3817982"/>
            <a:ext cx="2880320" cy="367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환경설정 내용은 저장됨</a:t>
            </a:r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/>
          <p:nvPr/>
        </p:nvPicPr>
        <p:blipFill rotWithShape="1">
          <a:blip r:embed="rId3"/>
          <a:srcRect l="17320" t="15700" r="54330" b="60500"/>
          <a:stretch>
            <a:fillRect/>
          </a:stretch>
        </p:blipFill>
        <p:spPr>
          <a:xfrm>
            <a:off x="2627784" y="1844823"/>
            <a:ext cx="3888432" cy="1764196"/>
          </a:xfrm>
          <a:prstGeom prst="rect">
            <a:avLst/>
          </a:prstGeom>
        </p:spPr>
      </p:pic>
      <p:cxnSp>
        <p:nvCxnSpPr>
          <p:cNvPr id="18" name="직선 화살표 연결선 10"/>
          <p:cNvCxnSpPr/>
          <p:nvPr/>
        </p:nvCxnSpPr>
        <p:spPr>
          <a:xfrm rot="10800000" flipV="1">
            <a:off x="1799691" y="3248980"/>
            <a:ext cx="1908212" cy="1224135"/>
          </a:xfrm>
          <a:prstGeom prst="straightConnector1">
            <a:avLst/>
          </a:prstGeom>
          <a:ln w="6350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4"/>
          <p:cNvSpPr txBox="1"/>
          <p:nvPr/>
        </p:nvSpPr>
        <p:spPr>
          <a:xfrm>
            <a:off x="863588" y="4513463"/>
            <a:ext cx="4176464" cy="643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키보드 전역후킹, 프로그램 백그라운드에서 동작시 </a:t>
            </a:r>
            <a:r>
              <a:rPr lang="en-US" altLang="ko-KR">
                <a:solidFill>
                  <a:schemeClr val="bg1"/>
                </a:solidFill>
              </a:rPr>
              <a:t>F2</a:t>
            </a:r>
            <a:r>
              <a:rPr lang="ko-KR" altLang="en-US">
                <a:solidFill>
                  <a:schemeClr val="bg1"/>
                </a:solidFill>
              </a:rPr>
              <a:t>버튼으로 프로세스정리</a:t>
            </a:r>
            <a:endParaRPr lang="ko-K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27" presetClass="entr" presetSubtype="0" fill="hold" grpId="0" nodeType="afterEffect" mc:Ignorable="hp" hp:hslPresetID="113" hp:hslPresetSubtype="DirectionNone" hp:hslDuration="280" hp:hslTextDuration="80" hp:hslTextAnimationUnitDelay="50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 override="childStyle">
                                        <p:cTn id="8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override="childStyle">
                                        <p:cTn id="9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0" autoUpdateAnimBg="0"/>
    </p:bld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 idx="0"/>
          </p:nvPr>
        </p:nvSpPr>
        <p:spPr>
          <a:xfrm>
            <a:off x="500034" y="428604"/>
            <a:ext cx="3286148" cy="1143000"/>
          </a:xfrm>
        </p:spPr>
        <p:txBody>
          <a:bodyPr>
            <a:normAutofit lnSpcReduction="0"/>
          </a:bodyPr>
          <a:lstStyle/>
          <a:p>
            <a:pPr lvl="0"/>
            <a:r>
              <a:rPr xmlns:mc="http://schemas.openxmlformats.org/markup-compatibility/2006" xmlns:hp="http://schemas.haansoft.com/office/presentation/8.0" lang="en-US" altLang="ko-KR" i="1" mc:Ignorable="hp" hp:hslEmbossed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CONTENS</a:t>
            </a:r>
            <a:endParaRPr xmlns:mc="http://schemas.openxmlformats.org/markup-compatibility/2006" xmlns:hp="http://schemas.haansoft.com/office/presentation/8.0" lang="ko-KR" altLang="en-US" i="1" mc:Ignorable="hp" hp:hslEmbossed="0">
              <a:solidFill>
                <a:schemeClr val="bg1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10" name="그룹 9"/>
          <p:cNvGrpSpPr/>
          <p:nvPr/>
        </p:nvGrpSpPr>
        <p:grpSpPr>
          <a:xfrm rot="0">
            <a:off x="1741463" y="1922669"/>
            <a:ext cx="1143007" cy="829854"/>
            <a:chOff x="1357291" y="1857365"/>
            <a:chExt cx="1143007" cy="829854"/>
          </a:xfrm>
        </p:grpSpPr>
        <p:pic>
          <p:nvPicPr>
            <p:cNvPr id="5" name="그림 4" descr="img003.gif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57291" y="1857365"/>
              <a:ext cx="1143007" cy="82985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714479" y="2000240"/>
              <a:ext cx="389850" cy="5138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/>
              <a:r>
                <a:rPr xmlns:mc="http://schemas.openxmlformats.org/markup-compatibility/2006" xmlns:hp="http://schemas.haansoft.com/office/presentation/8.0" lang="en-US" altLang="ko-KR" sz="2800" b="1" mc:Ignorable="hp" hp:hslEmbossed="0">
                  <a:solidFill>
                    <a:schemeClr val="bg1"/>
                  </a:solidFill>
                  <a:effectLst>
                    <a:outerShdw blurRad="38100" dist="38100" dir="2700000" algn="tl" rotWithShape="0">
                      <a:srgbClr val="000000">
                        <a:alpha val="40000"/>
                      </a:srgbClr>
                    </a:outerShdw>
                  </a:effectLst>
                  <a:latin typeface="돋움"/>
                  <a:ea typeface="돋움"/>
                </a:rPr>
                <a:t>1</a:t>
              </a:r>
              <a:endParaRPr xmlns:mc="http://schemas.openxmlformats.org/markup-compatibility/2006" xmlns:hp="http://schemas.haansoft.com/office/presentation/8.0" lang="ko-KR" altLang="en-US" sz="2800" b="1" mc:Ignorable="hp" hp:hslEmbossed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돋움"/>
                <a:ea typeface="돋움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 rot="0">
            <a:off x="1742886" y="3429000"/>
            <a:ext cx="1143007" cy="829854"/>
            <a:chOff x="1357291" y="1857365"/>
            <a:chExt cx="1143007" cy="829854"/>
          </a:xfrm>
        </p:grpSpPr>
        <p:pic>
          <p:nvPicPr>
            <p:cNvPr id="12" name="그림 11" descr="img003.gif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57291" y="1857365"/>
              <a:ext cx="1143007" cy="82985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714479" y="2000240"/>
              <a:ext cx="391666" cy="51244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/>
              <a:r>
                <a:rPr xmlns:mc="http://schemas.openxmlformats.org/markup-compatibility/2006" xmlns:hp="http://schemas.haansoft.com/office/presentation/8.0" lang="en-US" altLang="ko-KR" sz="2800" b="1" mc:Ignorable="hp" hp:hslEmbossed="0">
                  <a:solidFill>
                    <a:schemeClr val="bg1"/>
                  </a:solidFill>
                  <a:effectLst>
                    <a:outerShdw blurRad="38100" dist="38100" dir="2700000" algn="tl" rotWithShape="0">
                      <a:srgbClr val="000000">
                        <a:alpha val="40000"/>
                      </a:srgbClr>
                    </a:outerShdw>
                  </a:effectLst>
                  <a:latin typeface="돋움"/>
                  <a:ea typeface="돋움"/>
                </a:rPr>
                <a:t>2</a:t>
              </a:r>
              <a:endParaRPr xmlns:mc="http://schemas.openxmlformats.org/markup-compatibility/2006" xmlns:hp="http://schemas.haansoft.com/office/presentation/8.0" lang="ko-KR" altLang="en-US" sz="2800" b="1" mc:Ignorable="hp" hp:hslEmbossed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돋움"/>
                <a:ea typeface="돋움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 rot="0">
            <a:off x="1742886" y="4984461"/>
            <a:ext cx="1143007" cy="829854"/>
            <a:chOff x="1357291" y="1857365"/>
            <a:chExt cx="1143007" cy="829854"/>
          </a:xfrm>
        </p:grpSpPr>
        <p:pic>
          <p:nvPicPr>
            <p:cNvPr id="15" name="그림 14" descr="img003.gif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57291" y="1857365"/>
              <a:ext cx="1143007" cy="82985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714479" y="2000240"/>
              <a:ext cx="391666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/>
              <a:r>
                <a:rPr xmlns:mc="http://schemas.openxmlformats.org/markup-compatibility/2006" xmlns:hp="http://schemas.haansoft.com/office/presentation/8.0" lang="en-US" altLang="ko-KR" sz="2800" b="1" mc:Ignorable="hp" hp:hslEmbossed="0">
                  <a:solidFill>
                    <a:schemeClr val="bg1"/>
                  </a:solidFill>
                  <a:effectLst>
                    <a:outerShdw blurRad="38100" dist="38100" dir="2700000" algn="tl" rotWithShape="0">
                      <a:srgbClr val="000000">
                        <a:alpha val="40000"/>
                      </a:srgbClr>
                    </a:outerShdw>
                  </a:effectLst>
                  <a:latin typeface="돋움"/>
                  <a:ea typeface="돋움"/>
                </a:rPr>
                <a:t>3</a:t>
              </a:r>
              <a:endParaRPr xmlns:mc="http://schemas.openxmlformats.org/markup-compatibility/2006" xmlns:hp="http://schemas.haansoft.com/office/presentation/8.0" lang="ko-KR" altLang="en-US" sz="2800" b="1" mc:Ignorable="hp" hp:hslEmbossed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돋움"/>
                <a:ea typeface="돋움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 rot="0">
            <a:off x="3027346" y="2036026"/>
            <a:ext cx="2608406" cy="664967"/>
            <a:chOff x="2643174" y="1857364"/>
            <a:chExt cx="2608406" cy="664967"/>
          </a:xfrm>
        </p:grpSpPr>
        <p:sp>
          <p:nvSpPr>
            <p:cNvPr id="20" name="TextBox 19"/>
            <p:cNvSpPr txBox="1"/>
            <p:nvPr/>
          </p:nvSpPr>
          <p:spPr>
            <a:xfrm>
              <a:off x="2643173" y="1857364"/>
              <a:ext cx="2591766" cy="3909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/>
              <a:r>
                <a:rPr xmlns:mc="http://schemas.openxmlformats.org/markup-compatibility/2006" xmlns:hp="http://schemas.haansoft.com/office/presentation/8.0" lang="ko-KR" altLang="en-US" sz="2000" b="1" mc:Ignorable="hp" hp:hslEmbossed="0">
                  <a:solidFill>
                    <a:srgbClr val="ffff00"/>
                  </a:solidFill>
                  <a:effectLst>
                    <a:outerShdw blurRad="38100" dist="38100" dir="2700000" algn="tl" rotWithShape="0">
                      <a:srgbClr val="000000">
                        <a:alpha val="40000"/>
                      </a:srgbClr>
                    </a:outerShdw>
                  </a:effectLst>
                </a:rPr>
                <a:t>컴퓨터관리프로그램</a:t>
              </a:r>
              <a:r>
                <a:rPr xmlns:mc="http://schemas.openxmlformats.org/markup-compatibility/2006" xmlns:hp="http://schemas.haansoft.com/office/presentation/8.0" lang="en-US" altLang="ko-KR" sz="2000" b="1" mc:Ignorable="hp" hp:hslEmbossed="0">
                  <a:solidFill>
                    <a:srgbClr val="ffff00"/>
                  </a:solidFill>
                  <a:effectLst>
                    <a:outerShdw blurRad="38100" dist="38100" dir="2700000" algn="tl" rotWithShape="0">
                      <a:srgbClr val="000000">
                        <a:alpha val="40000"/>
                      </a:srgbClr>
                    </a:outerShdw>
                  </a:effectLst>
                </a:rPr>
                <a:t>?</a:t>
              </a:r>
              <a:endParaRPr xmlns:mc="http://schemas.openxmlformats.org/markup-compatibility/2006" xmlns:hp="http://schemas.haansoft.com/office/presentation/8.0" lang="ko-KR" altLang="en-US" sz="2000" b="1" mc:Ignorable="hp" hp:hslEmbossed="0">
                <a:solidFill>
                  <a:srgbClr val="ffff0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14612" y="2214554"/>
              <a:ext cx="18473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/>
              <a:endParaRPr lang="ko-KR" altLang="en-US" sz="1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 rot="0">
            <a:off x="3028770" y="3580192"/>
            <a:ext cx="2313454" cy="664967"/>
            <a:chOff x="2643174" y="1857364"/>
            <a:chExt cx="2313454" cy="664967"/>
          </a:xfrm>
        </p:grpSpPr>
        <p:sp>
          <p:nvSpPr>
            <p:cNvPr id="24" name="TextBox 23"/>
            <p:cNvSpPr txBox="1"/>
            <p:nvPr/>
          </p:nvSpPr>
          <p:spPr>
            <a:xfrm>
              <a:off x="2643173" y="1857364"/>
              <a:ext cx="2295067" cy="3898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/>
              <a:r>
                <a:rPr xmlns:mc="http://schemas.openxmlformats.org/markup-compatibility/2006" xmlns:hp="http://schemas.haansoft.com/office/presentation/8.0" lang="en-US" altLang="ko-KR" sz="2000" b="1" mc:Ignorable="hp" hp:hslEmbossed="0">
                  <a:solidFill>
                    <a:srgbClr val="ffff00"/>
                  </a:solidFill>
                  <a:effectLst>
                    <a:outerShdw blurRad="38100" dist="38100" dir="2700000" algn="tl" rotWithShape="0">
                      <a:srgbClr val="000000">
                        <a:alpha val="40000"/>
                      </a:srgbClr>
                    </a:outerShdw>
                  </a:effectLst>
                </a:rPr>
                <a:t>DolphinManager!</a:t>
              </a:r>
              <a:endParaRPr xmlns:mc="http://schemas.openxmlformats.org/markup-compatibility/2006" xmlns:hp="http://schemas.haansoft.com/office/presentation/8.0" lang="ko-KR" altLang="en-US" sz="2000" b="1" mc:Ignorable="hp" hp:hslEmbossed="0">
                <a:solidFill>
                  <a:srgbClr val="ffff0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14612" y="2214554"/>
              <a:ext cx="18473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/>
              <a:endParaRPr lang="ko-KR" altLang="en-US" sz="1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 rot="0">
            <a:off x="3027346" y="5206528"/>
            <a:ext cx="3107266" cy="664966"/>
            <a:chOff x="2643174" y="1857364"/>
            <a:chExt cx="3068016" cy="664966"/>
          </a:xfrm>
        </p:grpSpPr>
        <p:sp>
          <p:nvSpPr>
            <p:cNvPr id="27" name="TextBox 26"/>
            <p:cNvSpPr txBox="1"/>
            <p:nvPr/>
          </p:nvSpPr>
          <p:spPr>
            <a:xfrm>
              <a:off x="2643174" y="1857364"/>
              <a:ext cx="3068016" cy="3922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xmlns:mc="http://schemas.openxmlformats.org/markup-compatibility/2006" xmlns:hp="http://schemas.haansoft.com/office/presentation/8.0" lang="en-US" altLang="ko-KR" sz="2000" b="1" mc:Ignorable="hp" hp:hslEmbossed="0">
                  <a:solidFill>
                    <a:srgbClr val="ffff00"/>
                  </a:solidFill>
                  <a:effectLst>
                    <a:outerShdw blurRad="38100" dist="38100" dir="2700000" algn="tl" rotWithShape="0">
                      <a:srgbClr val="000000">
                        <a:alpha val="40000"/>
                      </a:srgbClr>
                    </a:outerShdw>
                  </a:effectLst>
                </a:rPr>
                <a:t>DolphinManager</a:t>
              </a:r>
              <a:r>
                <a:rPr xmlns:mc="http://schemas.openxmlformats.org/markup-compatibility/2006" xmlns:hp="http://schemas.haansoft.com/office/presentation/8.0" lang="ko-KR" altLang="en-US" sz="2000" b="1" mc:Ignorable="hp" hp:hslEmbossed="0">
                  <a:solidFill>
                    <a:srgbClr val="ffff00"/>
                  </a:solidFill>
                  <a:effectLst>
                    <a:outerShdw blurRad="38100" dist="38100" dir="2700000" algn="tl" rotWithShape="0">
                      <a:srgbClr val="000000">
                        <a:alpha val="40000"/>
                      </a:srgbClr>
                    </a:outerShdw>
                  </a:effectLst>
                </a:rPr>
                <a:t>의 기능</a:t>
              </a:r>
              <a:endParaRPr xmlns:mc="http://schemas.openxmlformats.org/markup-compatibility/2006" xmlns:hp="http://schemas.haansoft.com/office/presentation/8.0" lang="ko-KR" altLang="en-US" sz="2000" b="1" mc:Ignorable="hp" hp:hslEmbossed="0">
                <a:solidFill>
                  <a:srgbClr val="ffff0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714612" y="2214554"/>
              <a:ext cx="1847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endParaRPr lang="ko-KR" altLang="en-US" sz="14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12" presetClass="entr" presetSubtype="1" fill="hold" grpId="0" nodeType="afterEffect" mc:Ignorable="hp" hp:hslPresetID="16" hp:hslPresetSubtype="DirectionTopToBottom" hp:hslDuration="500" hp:hslTextDuration="500" hp:hslTextAnimationUnitDelay="10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9" presetID="6" presetClass="entr" presetSubtype="16" fill="hold" nodeType="afterEffect" mc:Ignorable="hp" hp:hslPresetID="29" hp:hslPresetSubtype="DirectionNone" hp:hslDuration="10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3" presetID="12" presetClass="entr" presetSubtype="8" fill="hold" nodeType="afterEffect" mc:Ignorable="hp" hp:hslPresetID="16" hp:hslPresetSubtype="DirectionLeftToRight" hp:hslDuration="5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7" presetID="6" presetClass="entr" presetSubtype="16" fill="hold" nodeType="afterEffect" mc:Ignorable="hp" hp:hslPresetID="29" hp:hslPresetSubtype="DirectionNone" hp:hslDuration="10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21" presetID="12" presetClass="entr" presetSubtype="8" fill="hold" nodeType="afterEffect" mc:Ignorable="hp" hp:hslPresetID="16" hp:hslPresetSubtype="DirectionLeftToRight" hp:hslDuration="5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25" presetID="6" presetClass="entr" presetSubtype="16" fill="hold" nodeType="afterEffect" mc:Ignorable="hp" hp:hslPresetID="29" hp:hslPresetSubtype="DirectionNone" hp:hslDuration="10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29" presetID="12" presetClass="entr" presetSubtype="8" fill="hold" nodeType="afterEffect" mc:Ignorable="hp" hp:hslPresetID="16" hp:hslPresetSubtype="DirectionLeftToRight" hp:hslDuration="5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0" autoUpdateAnimBg="0"/>
    </p:bld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/>
          <p:nvPr/>
        </p:nvSpPr>
        <p:spPr>
          <a:xfrm>
            <a:off x="827584" y="620689"/>
            <a:ext cx="4752528" cy="1008112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>
                <a:solidFill>
                  <a:srgbClr val="ffff00"/>
                </a:solidFill>
              </a:rPr>
              <a:t>DM</a:t>
            </a:r>
            <a:r>
              <a:rPr lang="ko-KR" altLang="en-US" b="1" i="1">
                <a:solidFill>
                  <a:srgbClr val="ffff00"/>
                </a:solidFill>
              </a:rPr>
              <a:t> 트레이아이콘</a:t>
            </a:r>
            <a:endParaRPr lang="ko-KR" altLang="en-US" b="1" i="1">
              <a:solidFill>
                <a:srgbClr val="ffff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27584" y="1616936"/>
            <a:ext cx="7200800" cy="3168351"/>
          </a:xfrm>
          <a:prstGeom prst="rect">
            <a:avLst/>
          </a:prstGeom>
        </p:spPr>
      </p:pic>
      <p:sp>
        <p:nvSpPr>
          <p:cNvPr id="3" name="액자 2"/>
          <p:cNvSpPr/>
          <p:nvPr/>
        </p:nvSpPr>
        <p:spPr>
          <a:xfrm>
            <a:off x="1763688" y="2996952"/>
            <a:ext cx="4032448" cy="1788335"/>
          </a:xfrm>
          <a:prstGeom prst="frame">
            <a:avLst>
              <a:gd name="adj1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27" presetClass="entr" presetSubtype="0" fill="hold" grpId="0" nodeType="afterEffect" mc:Ignorable="hp" hp:hslPresetID="113" hp:hslPresetSubtype="DirectionNone" hp:hslDuration="360" hp:hslTextDuration="80" hp:hslTextAnimationUnitDelay="50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 override="childStyle">
                                        <p:cTn id="8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override="childStyle">
                                        <p:cTn id="9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0" autoUpdateAnimBg="0"/>
    </p:bld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img001.jp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29190" y="3729050"/>
            <a:ext cx="3327400" cy="14859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500166" y="1928802"/>
            <a:ext cx="6286544" cy="1470025"/>
          </a:xfrm>
        </p:spPr>
        <p:txBody>
          <a:bodyPr/>
          <a:lstStyle/>
          <a:p>
            <a:pPr lvl="0"/>
            <a:r>
              <a:rPr lang="ko-KR" altLang="en-US" b="1" i="1">
                <a:solidFill>
                  <a:srgbClr val="ffff00"/>
                </a:solidFill>
              </a:rPr>
              <a:t>시연</a:t>
            </a:r>
            <a:endParaRPr lang="ko-KR" altLang="en-US" b="1" i="1">
              <a:solidFill>
                <a:srgbClr val="ffff00"/>
              </a:solidFill>
            </a:endParaRPr>
          </a:p>
        </p:txBody>
      </p:sp>
      <p:pic>
        <p:nvPicPr>
          <p:cNvPr id="5" name="그림 4" descr="img002.gif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32" y="4929222"/>
            <a:ext cx="3772473" cy="200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12" presetClass="entr" presetSubtype="8" fill="hold" nodeType="withEffect" mc:Ignorable="hp" hp:hslPresetID="16" hp:hslPresetSubtype="DirectionLeftToRight" hp:hslDuration="5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9" presetID="12" presetClass="entr" presetSubtype="4" fill="hold" nodeType="afterEffect" mc:Ignorable="hp" hp:hslPresetID="16" hp:hslPresetSubtype="DirectionBottomToTop" hp:hslDuration="5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3" presetID="27" presetClass="entr" presetSubtype="0" fill="hold" grpId="0" nodeType="afterEffect" mc:Ignorable="hp" hp:hslPresetID="113" hp:hslPresetSubtype="DirectionNone" hp:hslDuration="120" hp:hslTextDuration="80" hp:hslTextAnimationUnitDelay="50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 override="childStyle">
                                        <p:cTn id="16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override="childStyle">
                                        <p:cTn id="17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0" autoUpdateAnimBg="0"/>
    </p:bld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img001.jp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29190" y="3729050"/>
            <a:ext cx="3327400" cy="14859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500166" y="1928802"/>
            <a:ext cx="6286544" cy="1470025"/>
          </a:xfrm>
        </p:spPr>
        <p:txBody>
          <a:bodyPr/>
          <a:lstStyle/>
          <a:p>
            <a:pPr lvl="0"/>
            <a:r>
              <a:rPr lang="en-US" altLang="ko-KR" b="1" i="1">
                <a:solidFill>
                  <a:srgbClr val="ffff00"/>
                </a:solidFill>
              </a:rPr>
              <a:t>Q&amp;A</a:t>
            </a:r>
            <a:endParaRPr lang="ko-KR" altLang="en-US" b="1" i="1">
              <a:solidFill>
                <a:srgbClr val="ffff00"/>
              </a:solidFill>
            </a:endParaRPr>
          </a:p>
        </p:txBody>
      </p:sp>
      <p:pic>
        <p:nvPicPr>
          <p:cNvPr id="5" name="그림 4" descr="img002.gif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32" y="4929222"/>
            <a:ext cx="3772473" cy="2000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12" presetClass="entr" presetSubtype="8" fill="hold" nodeType="withEffect" mc:Ignorable="hp" hp:hslPresetID="16" hp:hslPresetSubtype="DirectionLeftToRight" hp:hslDuration="5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9" presetID="12" presetClass="entr" presetSubtype="4" fill="hold" nodeType="afterEffect" mc:Ignorable="hp" hp:hslPresetID="16" hp:hslPresetSubtype="DirectionBottomToTop" hp:hslDuration="5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3" presetID="27" presetClass="entr" presetSubtype="0" fill="hold" grpId="0" nodeType="afterEffect" mc:Ignorable="hp" hp:hslPresetID="113" hp:hslPresetSubtype="DirectionNone" hp:hslDuration="160" hp:hslTextDuration="80" hp:hslTextAnimationUnitDelay="50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 override="childStyle">
                                        <p:cTn id="16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override="childStyle">
                                        <p:cTn id="17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0" autoUpdateAnimBg="0"/>
    </p:bld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571604" y="2071678"/>
            <a:ext cx="6286544" cy="1470025"/>
          </a:xfrm>
        </p:spPr>
        <p:txBody>
          <a:bodyPr>
            <a:normAutofit fontScale="90000" lnSpcReduction="0"/>
          </a:bodyPr>
          <a:lstStyle/>
          <a:p>
            <a:pPr algn="r"/>
            <a:r>
              <a:rPr lang="en-US" altLang="ko-KR" b="1" i="1">
                <a:solidFill>
                  <a:srgbClr val="ffff00"/>
                </a:solidFill>
              </a:rPr>
              <a:t>Chapter 1.</a:t>
            </a:r>
            <a:br>
              <a:rPr lang="en-US" altLang="ko-KR" b="1" i="1">
                <a:solidFill>
                  <a:srgbClr val="ffff00"/>
                </a:solidFill>
              </a:rPr>
            </a:br>
            <a: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rgbClr val="ffff0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컴퓨터관리프로그램</a:t>
            </a: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rgbClr val="ffff0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b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rgbClr val="ffff0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endParaRPr lang="ko-KR" altLang="en-US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27" presetClass="entr" presetSubtype="0" fill="hold" grpId="0" nodeType="afterEffect" mc:Ignorable="hp" hp:hslPresetID="113" hp:hslPresetSubtype="DirectionNone" hp:hslDuration="880" hp:hslTextDuration="80" hp:hslTextAnimationUnitDelay="50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 override="childStyle">
                                        <p:cTn id="8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override="childStyle">
                                        <p:cTn id="9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0" autoUpdateAnimBg="0"/>
    </p:bld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1"/>
          <p:cNvSpPr txBox="1"/>
          <p:nvPr/>
        </p:nvSpPr>
        <p:spPr>
          <a:xfrm>
            <a:off x="1431578" y="620688"/>
            <a:ext cx="6120680" cy="1470025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b="1" i="1">
                <a:solidFill>
                  <a:srgbClr val="ffff00"/>
                </a:solidFill>
              </a:rPr>
              <a:t>컴퓨터 관리프로그램</a:t>
            </a:r>
            <a:r>
              <a:rPr lang="en-US" altLang="ko-KR" b="1" i="1">
                <a:solidFill>
                  <a:srgbClr val="ffff00"/>
                </a:solidFill>
              </a:rPr>
              <a:t>??</a:t>
            </a:r>
            <a:endParaRPr lang="ko-KR" altLang="en-US" b="1" i="1">
              <a:solidFill>
                <a:srgbClr val="ffff00"/>
              </a:solidFill>
            </a:endParaRPr>
          </a:p>
        </p:txBody>
      </p:sp>
      <p:sp>
        <p:nvSpPr>
          <p:cNvPr id="30" name="부제목 2"/>
          <p:cNvSpPr txBox="1"/>
          <p:nvPr/>
        </p:nvSpPr>
        <p:spPr>
          <a:xfrm>
            <a:off x="863079" y="3170571"/>
            <a:ext cx="8280920" cy="516858"/>
          </a:xfrm>
          <a:prstGeom prst="rect">
            <a:avLst/>
          </a:prstGeom>
        </p:spPr>
        <p:txBody>
          <a:bodyPr>
            <a:normAutofit fontScale="62500" lnSpcReduction="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  예시</a:t>
            </a: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 1. &lt;Ccleaner&gt;               </a:t>
            </a:r>
            <a: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예시 </a:t>
            </a: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2. &lt;Advanced System care&gt;            </a:t>
            </a:r>
            <a:endParaRPr xmlns:mc="http://schemas.openxmlformats.org/markup-compatibility/2006" xmlns:hp="http://schemas.haansoft.com/office/presentation/8.0" lang="en-US" altLang="ko-KR" b="1" mc:Ignorable="hp" hp:hslEmbossed="0">
              <a:solidFill>
                <a:schemeClr val="bg1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9632" y="3671653"/>
            <a:ext cx="2520280" cy="202559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64488" y="3707658"/>
            <a:ext cx="2743916" cy="2025598"/>
          </a:xfrm>
          <a:prstGeom prst="rect">
            <a:avLst/>
          </a:prstGeom>
        </p:spPr>
      </p:pic>
      <p:sp>
        <p:nvSpPr>
          <p:cNvPr id="32" name="부제목 2"/>
          <p:cNvSpPr txBox="1"/>
          <p:nvPr/>
        </p:nvSpPr>
        <p:spPr>
          <a:xfrm>
            <a:off x="979984" y="1997224"/>
            <a:ext cx="7632848" cy="1215752"/>
          </a:xfrm>
          <a:prstGeom prst="rect">
            <a:avLst/>
          </a:prstGeom>
        </p:spPr>
        <p:txBody>
          <a:bodyPr>
            <a:normAutofit lnSpcReduction="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컴퓨터를 최상의 상태로 유지할 수 있도록 만드는 프로그램</a:t>
            </a: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!</a:t>
            </a:r>
            <a:endParaRPr xmlns:mc="http://schemas.openxmlformats.org/markup-compatibility/2006" xmlns:hp="http://schemas.haansoft.com/office/presentation/8.0" lang="en-US" altLang="ko-KR" b="1" mc:Ignorable="hp" hp:hslEmbossed="0">
              <a:solidFill>
                <a:schemeClr val="bg1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33" name="그룹 32"/>
          <p:cNvGrpSpPr/>
          <p:nvPr/>
        </p:nvGrpSpPr>
        <p:grpSpPr>
          <a:xfrm rot="0">
            <a:off x="287286" y="940773"/>
            <a:ext cx="1143007" cy="829854"/>
            <a:chOff x="1357291" y="1857365"/>
            <a:chExt cx="1143007" cy="829854"/>
          </a:xfrm>
        </p:grpSpPr>
        <p:pic>
          <p:nvPicPr>
            <p:cNvPr id="34" name="그림 33" descr="img003.gif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7291" y="1857365"/>
              <a:ext cx="1143007" cy="829854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1714480" y="2000240"/>
              <a:ext cx="389940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/>
              <a:r>
                <a:rPr xmlns:mc="http://schemas.openxmlformats.org/markup-compatibility/2006" xmlns:hp="http://schemas.haansoft.com/office/presentation/8.0" lang="en-US" altLang="ko-KR" sz="2800" b="1" mc:Ignorable="hp" hp:hslEmbossed="0">
                  <a:solidFill>
                    <a:schemeClr val="bg1"/>
                  </a:solidFill>
                  <a:effectLst>
                    <a:outerShdw blurRad="38100" dist="38100" dir="2700000" algn="tl" rotWithShape="0">
                      <a:srgbClr val="000000">
                        <a:alpha val="40000"/>
                      </a:srgbClr>
                    </a:outerShdw>
                  </a:effectLst>
                  <a:latin typeface="돋움"/>
                  <a:ea typeface="돋움"/>
                </a:rPr>
                <a:t>1</a:t>
              </a:r>
              <a:endParaRPr xmlns:mc="http://schemas.openxmlformats.org/markup-compatibility/2006" xmlns:hp="http://schemas.haansoft.com/office/presentation/8.0" lang="ko-KR" altLang="en-US" sz="2800" b="1" mc:Ignorable="hp" hp:hslEmbossed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돋움"/>
                <a:ea typeface="돋움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27" presetClass="entr" presetSubtype="0" fill="hold" grpId="0" nodeType="afterEffect" mc:Ignorable="hp" hp:hslPresetID="113" hp:hslPresetSubtype="DirectionNone" hp:hslDuration="480" hp:hslTextDuration="80" hp:hslTextAnimationUnitDelay="50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 override="childStyle">
                                        <p:cTn id="8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override="childStyle">
                                        <p:cTn id="9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8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1" presetID="27" presetClass="entr" presetSubtype="0" fill="hold" grpId="0" nodeType="afterEffect" mc:Ignorable="hp" hp:hslPresetID="113" hp:hslPresetSubtype="DirectionNone" hp:hslDuration="1560" hp:hslTextDuration="80" hp:hslTextAnimationUnitDelay="50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 override="childStyle">
                                        <p:cTn id="14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override="childStyle">
                                        <p:cTn id="15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6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7" presetID="27" presetClass="entr" presetSubtype="0" fill="hold" grpId="0" nodeType="afterEffect" mc:Ignorable="hp" hp:hslPresetID="113" hp:hslPresetSubtype="DirectionNone" hp:hslDuration="1040" hp:hslTextDuration="80" hp:hslTextAnimationUnitDelay="50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 override="childStyle">
                                        <p:cTn id="20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override="childStyle">
                                        <p:cTn id="21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4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23" presetID="6" presetClass="entr" presetSubtype="16" fill="hold" nodeType="afterEffect" mc:Ignorable="hp" hp:hslPresetID="29" hp:hslPresetSubtype="DirectionNone" hp:hslDuration="10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0" autoUpdateAnimBg="0"/>
      <p:bldP spid="30" grpId="0" build="p" animBg="0" autoUpdateAnimBg="0"/>
      <p:bldP spid="32" grpId="0" build="p" animBg="0" autoUpdateAnimBg="0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571604" y="2071678"/>
            <a:ext cx="6286544" cy="1470025"/>
          </a:xfrm>
        </p:spPr>
        <p:txBody>
          <a:bodyPr>
            <a:normAutofit fontScale="90000" lnSpcReduction="0"/>
          </a:bodyPr>
          <a:lstStyle/>
          <a:p>
            <a:pPr algn="r"/>
            <a:r>
              <a:rPr lang="en-US" altLang="ko-KR" b="1" i="1">
                <a:solidFill>
                  <a:srgbClr val="ffff00"/>
                </a:solidFill>
              </a:rPr>
              <a:t>Chapter 2.</a:t>
            </a:r>
            <a:br>
              <a:rPr lang="en-US" altLang="ko-KR" b="1" i="1">
                <a:solidFill>
                  <a:srgbClr val="ffff00"/>
                </a:solidFill>
              </a:rPr>
            </a:br>
            <a:r>
              <a:rPr lang="en-US" altLang="ko-KR" b="1" i="1">
                <a:solidFill>
                  <a:srgbClr val="ffff00"/>
                </a:solidFill>
              </a:rPr>
              <a:t>DolphinManager!!</a:t>
            </a:r>
            <a:b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rgbClr val="ffff0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xmlns:mc="http://schemas.openxmlformats.org/markup-compatibility/2006" xmlns:hp="http://schemas.haansoft.com/office/presentation/8.0" lang="en-US" altLang="ko-KR" b="1" mc:Ignorable="hp" hp:hslEmbossed="0">
                <a:solidFill>
                  <a:srgbClr val="ffff0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DM</a:t>
            </a:r>
            <a:endParaRPr lang="ko-KR" altLang="en-US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27" presetClass="entr" presetSubtype="0" fill="hold" grpId="0" nodeType="afterEffect" mc:Ignorable="hp" hp:hslPresetID="113" hp:hslPresetSubtype="DirectionNone" hp:hslDuration="1200" hp:hslTextDuration="80" hp:hslTextAnimationUnitDelay="50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 override="childStyle">
                                        <p:cTn id="8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override="childStyle">
                                        <p:cTn id="9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0" autoUpdateAnimBg="0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rcRect l="28740" t="31410" r="33860" b="40400"/>
          <a:stretch>
            <a:fillRect/>
          </a:stretch>
        </p:blipFill>
        <p:spPr>
          <a:xfrm>
            <a:off x="4572000" y="2204864"/>
            <a:ext cx="3420380" cy="122413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rcRect l="29920" t="38100" r="31890" b="38800"/>
          <a:stretch>
            <a:fillRect/>
          </a:stretch>
        </p:blipFill>
        <p:spPr>
          <a:xfrm>
            <a:off x="791580" y="2240868"/>
            <a:ext cx="3492388" cy="1188131"/>
          </a:xfrm>
          <a:prstGeom prst="rect">
            <a:avLst/>
          </a:prstGeom>
        </p:spPr>
      </p:pic>
      <p:sp>
        <p:nvSpPr>
          <p:cNvPr id="6" name="제목 1"/>
          <p:cNvSpPr txBox="1"/>
          <p:nvPr/>
        </p:nvSpPr>
        <p:spPr>
          <a:xfrm>
            <a:off x="2267744" y="856147"/>
            <a:ext cx="4752528" cy="1008112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>
                <a:solidFill>
                  <a:srgbClr val="ffff00"/>
                </a:solidFill>
              </a:rPr>
              <a:t>DolphinManager</a:t>
            </a:r>
            <a:endParaRPr lang="ko-KR" altLang="en-US" b="1" i="1">
              <a:solidFill>
                <a:srgbClr val="ffff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3351660" y="2744924"/>
            <a:ext cx="1220340" cy="432048"/>
          </a:xfrm>
          <a:prstGeom prst="straightConnector1">
            <a:avLst/>
          </a:prstGeom>
          <a:ln w="63500">
            <a:gradFill>
              <a:gsLst>
                <a:gs pos="37000">
                  <a:srgbClr val="9cb86e">
                    <a:alpha val="100000"/>
                  </a:srgbClr>
                </a:gs>
                <a:gs pos="61000">
                  <a:srgbClr val="156b13">
                    <a:alpha val="100000"/>
                  </a:srgbClr>
                </a:gs>
              </a:gsLst>
              <a:lin ang="5400000" scaled="0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51620" y="3429000"/>
            <a:ext cx="2670771" cy="36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관리자권한 없이 실행시</a:t>
            </a:r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 rot="0">
            <a:off x="950506" y="1030983"/>
            <a:ext cx="1143007" cy="829854"/>
            <a:chOff x="1357291" y="1857365"/>
            <a:chExt cx="1143007" cy="829854"/>
          </a:xfrm>
        </p:grpSpPr>
        <p:pic>
          <p:nvPicPr>
            <p:cNvPr id="18" name="그림 17" descr="img003.gif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7291" y="1857365"/>
              <a:ext cx="1143007" cy="82985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714480" y="2000240"/>
              <a:ext cx="389850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/>
              <a:r>
                <a:rPr xmlns:mc="http://schemas.openxmlformats.org/markup-compatibility/2006" xmlns:hp="http://schemas.haansoft.com/office/presentation/8.0" lang="en-US" altLang="ko-KR" sz="2800" b="1" mc:Ignorable="hp" hp:hslEmbossed="0">
                  <a:solidFill>
                    <a:schemeClr val="bg1"/>
                  </a:solidFill>
                  <a:effectLst>
                    <a:outerShdw blurRad="38100" dist="38100" dir="2700000" algn="tl" rotWithShape="0">
                      <a:srgbClr val="000000">
                        <a:alpha val="40000"/>
                      </a:srgbClr>
                    </a:outerShdw>
                  </a:effectLst>
                  <a:latin typeface="돋움"/>
                  <a:ea typeface="돋움"/>
                </a:rPr>
                <a:t>2</a:t>
              </a:r>
              <a:endParaRPr xmlns:mc="http://schemas.openxmlformats.org/markup-compatibility/2006" xmlns:hp="http://schemas.haansoft.com/office/presentation/8.0" lang="ko-KR" altLang="en-US" sz="2800" b="1" mc:Ignorable="hp" hp:hslEmbossed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돋움"/>
                <a:ea typeface="돋움"/>
              </a:endParaRPr>
            </a:p>
          </p:txBody>
        </p:sp>
      </p:grpSp>
      <p:sp>
        <p:nvSpPr>
          <p:cNvPr id="30" name="TextBox 14"/>
          <p:cNvSpPr txBox="1"/>
          <p:nvPr/>
        </p:nvSpPr>
        <p:spPr>
          <a:xfrm>
            <a:off x="4968044" y="3429000"/>
            <a:ext cx="2670771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방패모양 아이콘, </a:t>
            </a:r>
            <a:endParaRPr lang="ko-KR" altLang="en-US">
              <a:solidFill>
                <a:schemeClr val="bg1"/>
              </a:solidFill>
            </a:endParaRPr>
          </a:p>
          <a:p>
            <a:pPr lvl="0"/>
            <a:r>
              <a:rPr lang="ko-KR" altLang="en-US">
                <a:solidFill>
                  <a:schemeClr val="bg1"/>
                </a:solidFill>
              </a:rPr>
              <a:t>프로그램제목 달라짐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5616116" y="2132856"/>
            <a:ext cx="1692188" cy="396043"/>
          </a:xfrm>
          <a:prstGeom prst="ellipse">
            <a:avLst/>
          </a:prstGeom>
          <a:noFill/>
          <a:ln w="38100">
            <a:gradFill flip="xy" rotWithShape="1">
              <a:gsLst>
                <a:gs pos="0">
                  <a:srgbClr val="ffff00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/>
            <a:endParaRPr lang="ko-KR" altLang="en-US"/>
          </a:p>
        </p:txBody>
      </p:sp>
      <p:sp>
        <p:nvSpPr>
          <p:cNvPr id="33" name="타원 31"/>
          <p:cNvSpPr/>
          <p:nvPr/>
        </p:nvSpPr>
        <p:spPr>
          <a:xfrm>
            <a:off x="5760132" y="2780928"/>
            <a:ext cx="324036" cy="216024"/>
          </a:xfrm>
          <a:prstGeom prst="ellipse">
            <a:avLst/>
          </a:prstGeom>
          <a:noFill/>
          <a:ln w="38100">
            <a:gradFill flip="xy" rotWithShape="1">
              <a:gsLst>
                <a:gs pos="0">
                  <a:schemeClr val="tx1">
                    <a:alpha val="10000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1"/>
          <p:cNvSpPr/>
          <p:nvPr/>
        </p:nvSpPr>
        <p:spPr>
          <a:xfrm>
            <a:off x="6732240" y="2492896"/>
            <a:ext cx="324036" cy="216024"/>
          </a:xfrm>
          <a:prstGeom prst="ellipse">
            <a:avLst/>
          </a:prstGeom>
          <a:noFill/>
          <a:ln w="38100">
            <a:gradFill flip="xy" rotWithShape="1">
              <a:gsLst>
                <a:gs pos="0">
                  <a:schemeClr val="tx1">
                    <a:alpha val="10000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1"/>
          <p:cNvSpPr/>
          <p:nvPr/>
        </p:nvSpPr>
        <p:spPr>
          <a:xfrm>
            <a:off x="5688124" y="2492896"/>
            <a:ext cx="324036" cy="216024"/>
          </a:xfrm>
          <a:prstGeom prst="ellipse">
            <a:avLst/>
          </a:prstGeom>
          <a:noFill/>
          <a:ln w="38100">
            <a:gradFill flip="xy" rotWithShape="1">
              <a:gsLst>
                <a:gs pos="0">
                  <a:schemeClr val="tx1">
                    <a:alpha val="100000"/>
                  </a:schemeClr>
                </a:gs>
                <a:gs pos="100000">
                  <a:schemeClr val="bg1">
                    <a:alpha val="10000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27" presetClass="entr" presetSubtype="0" fill="hold" grpId="0" nodeType="afterEffect" mc:Ignorable="hp" hp:hslPresetID="113" hp:hslPresetSubtype="DirectionNone" hp:hslDuration="600" hp:hslTextDuration="80" hp:hslTextAnimationUnitDelay="50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 override="childStyle">
                                        <p:cTn id="8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override="childStyle">
                                        <p:cTn id="9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1" presetID="6" presetClass="entr" presetSubtype="16" fill="hold" nodeType="afterEffect" mc:Ignorable="hp" hp:hslPresetID="29" hp:hslPresetSubtype="DirectionNone" hp:hslDuration="10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0" autoUpdateAnimBg="0"/>
    </p:bld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l="34640" t="40200" r="34250" b="38100"/>
          <a:stretch>
            <a:fillRect/>
          </a:stretch>
        </p:blipFill>
        <p:spPr>
          <a:xfrm>
            <a:off x="1043608" y="2132856"/>
            <a:ext cx="2844316" cy="111612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4"/>
          <a:srcRect l="31100" t="33900" r="31490" b="38800"/>
          <a:stretch>
            <a:fillRect/>
          </a:stretch>
        </p:blipFill>
        <p:spPr>
          <a:xfrm>
            <a:off x="4824028" y="2096852"/>
            <a:ext cx="3204356" cy="1224136"/>
          </a:xfrm>
          <a:prstGeom prst="rect">
            <a:avLst/>
          </a:prstGeom>
        </p:spPr>
      </p:pic>
      <p:sp>
        <p:nvSpPr>
          <p:cNvPr id="6" name="제목 1"/>
          <p:cNvSpPr txBox="1"/>
          <p:nvPr/>
        </p:nvSpPr>
        <p:spPr>
          <a:xfrm>
            <a:off x="2267744" y="856147"/>
            <a:ext cx="4752528" cy="1008112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>
                <a:solidFill>
                  <a:srgbClr val="ffff00"/>
                </a:solidFill>
              </a:rPr>
              <a:t>DolphinManager</a:t>
            </a:r>
            <a:endParaRPr lang="ko-KR" altLang="en-US" b="1" i="1">
              <a:solidFill>
                <a:srgbClr val="ffff00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3563888" y="2564904"/>
            <a:ext cx="1220340" cy="432048"/>
          </a:xfrm>
          <a:prstGeom prst="straightConnector1">
            <a:avLst/>
          </a:prstGeom>
          <a:ln w="63500">
            <a:gradFill>
              <a:gsLst>
                <a:gs pos="37000">
                  <a:srgbClr val="9cb86e">
                    <a:alpha val="100000"/>
                  </a:srgbClr>
                </a:gs>
                <a:gs pos="61000">
                  <a:srgbClr val="156b13">
                    <a:alpha val="100000"/>
                  </a:srgbClr>
                </a:gs>
              </a:gsLst>
              <a:lin ang="5400000" scaled="0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51620" y="3429000"/>
            <a:ext cx="2670771" cy="367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관리자권한 있으면</a:t>
            </a:r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 rot="0">
            <a:off x="950506" y="1030983"/>
            <a:ext cx="1143007" cy="829854"/>
            <a:chOff x="1357291" y="1857365"/>
            <a:chExt cx="1143007" cy="829854"/>
          </a:xfrm>
        </p:grpSpPr>
        <p:pic>
          <p:nvPicPr>
            <p:cNvPr id="18" name="그림 17" descr="img003.gif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57291" y="1857365"/>
              <a:ext cx="1143007" cy="82985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714480" y="2000240"/>
              <a:ext cx="389850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/>
              <a:r>
                <a:rPr xmlns:mc="http://schemas.openxmlformats.org/markup-compatibility/2006" xmlns:hp="http://schemas.haansoft.com/office/presentation/8.0" lang="en-US" altLang="ko-KR" sz="2800" b="1" mc:Ignorable="hp" hp:hslEmbossed="0">
                  <a:solidFill>
                    <a:schemeClr val="bg1"/>
                  </a:solidFill>
                  <a:effectLst>
                    <a:outerShdw blurRad="38100" dist="38100" dir="2700000" algn="tl" rotWithShape="0">
                      <a:srgbClr val="000000">
                        <a:alpha val="40000"/>
                      </a:srgbClr>
                    </a:outerShdw>
                  </a:effectLst>
                  <a:latin typeface="돋움"/>
                  <a:ea typeface="돋움"/>
                </a:rPr>
                <a:t>2</a:t>
              </a:r>
              <a:endParaRPr xmlns:mc="http://schemas.openxmlformats.org/markup-compatibility/2006" xmlns:hp="http://schemas.haansoft.com/office/presentation/8.0" lang="ko-KR" altLang="en-US" sz="2800" b="1" mc:Ignorable="hp" hp:hslEmbossed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돋움"/>
                <a:ea typeface="돋움"/>
              </a:endParaRPr>
            </a:p>
          </p:txBody>
        </p:sp>
      </p:grpSp>
      <p:sp>
        <p:nvSpPr>
          <p:cNvPr id="30" name="TextBox 14"/>
          <p:cNvSpPr txBox="1"/>
          <p:nvPr/>
        </p:nvSpPr>
        <p:spPr>
          <a:xfrm>
            <a:off x="4968044" y="3429000"/>
            <a:ext cx="3132348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>
                <a:solidFill>
                  <a:schemeClr val="bg1"/>
                </a:solidFill>
              </a:rPr>
              <a:t>방패모양 아이콘이 사라지고</a:t>
            </a:r>
            <a:endParaRPr lang="ko-KR" altLang="en-US">
              <a:solidFill>
                <a:schemeClr val="bg1"/>
              </a:solidFill>
            </a:endParaRPr>
          </a:p>
          <a:p>
            <a:pPr lvl="0"/>
            <a:r>
              <a:rPr lang="ko-KR" altLang="en-US">
                <a:solidFill>
                  <a:schemeClr val="bg1"/>
                </a:solidFill>
              </a:rPr>
              <a:t>프로그램제목 달라짐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9" name="타원 31"/>
          <p:cNvSpPr/>
          <p:nvPr/>
        </p:nvSpPr>
        <p:spPr>
          <a:xfrm>
            <a:off x="5940152" y="2024844"/>
            <a:ext cx="1548172" cy="360040"/>
          </a:xfrm>
          <a:prstGeom prst="ellipse">
            <a:avLst/>
          </a:prstGeom>
          <a:noFill/>
          <a:ln w="38100">
            <a:gradFill flip="xy" rotWithShape="1">
              <a:gsLst>
                <a:gs pos="0">
                  <a:srgbClr val="ffff00">
                    <a:alpha val="100000"/>
                  </a:srgbClr>
                </a:gs>
                <a:gs pos="100000">
                  <a:schemeClr val="bg1">
                    <a:alpha val="10000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27" presetClass="entr" presetSubtype="0" fill="hold" grpId="0" nodeType="afterEffect" mc:Ignorable="hp" hp:hslPresetID="113" hp:hslPresetSubtype="DirectionNone" hp:hslDuration="600" hp:hslTextDuration="80" hp:hslTextAnimationUnitDelay="50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 override="childStyle">
                                        <p:cTn id="8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override="childStyle">
                                        <p:cTn id="9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1" presetID="6" presetClass="entr" presetSubtype="16" fill="hold" nodeType="afterEffect" mc:Ignorable="hp" hp:hslPresetID="29" hp:hslPresetSubtype="DirectionNone" hp:hslDuration="10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0" autoUpdateAnimBg="0"/>
    </p:bld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571604" y="2071678"/>
            <a:ext cx="6286544" cy="1470025"/>
          </a:xfrm>
        </p:spPr>
        <p:txBody>
          <a:bodyPr>
            <a:normAutofit fontScale="90000" lnSpcReduction="0"/>
          </a:bodyPr>
          <a:lstStyle/>
          <a:p>
            <a:pPr algn="r"/>
            <a:r>
              <a:rPr lang="en-US" altLang="ko-KR" b="1" i="1">
                <a:solidFill>
                  <a:srgbClr val="ffff00"/>
                </a:solidFill>
              </a:rPr>
              <a:t>Chapter 3.</a:t>
            </a:r>
            <a:br>
              <a:rPr lang="en-US" altLang="ko-KR" b="1" i="1">
                <a:solidFill>
                  <a:srgbClr val="ffff00"/>
                </a:solidFill>
              </a:rPr>
            </a:br>
            <a:r>
              <a:rPr lang="en-US" altLang="ko-KR" b="1" i="1">
                <a:solidFill>
                  <a:srgbClr val="ffff00"/>
                </a:solidFill>
              </a:rPr>
              <a:t>DolphinManager</a:t>
            </a:r>
            <a:r>
              <a:rPr lang="ko-KR" altLang="en-US" b="1" i="1">
                <a:solidFill>
                  <a:srgbClr val="ffff00"/>
                </a:solidFill>
              </a:rPr>
              <a:t>의</a:t>
            </a:r>
            <a:r>
              <a:rPr lang="en-US" altLang="ko-KR" b="1" i="1">
                <a:solidFill>
                  <a:srgbClr val="ffff00"/>
                </a:solidFill>
              </a:rPr>
              <a:t> </a:t>
            </a:r>
            <a:r>
              <a:rPr lang="ko-KR" altLang="en-US" b="1" i="1">
                <a:solidFill>
                  <a:srgbClr val="ffff00"/>
                </a:solidFill>
              </a:rPr>
              <a:t>기능</a:t>
            </a:r>
            <a:br>
              <a:rPr xmlns:mc="http://schemas.openxmlformats.org/markup-compatibility/2006" xmlns:hp="http://schemas.haansoft.com/office/presentation/8.0" lang="ko-KR" altLang="en-US" b="1" mc:Ignorable="hp" hp:hslEmbossed="0">
                <a:solidFill>
                  <a:srgbClr val="ffff0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endParaRPr lang="ko-KR" altLang="en-US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27" presetClass="entr" presetSubtype="0" fill="hold" grpId="0" nodeType="afterEffect" mc:Ignorable="hp" hp:hslPresetID="113" hp:hslPresetSubtype="DirectionNone" hp:hslDuration="1160" hp:hslTextDuration="80" hp:hslTextAnimationUnitDelay="50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 override="childStyle">
                                        <p:cTn id="8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override="childStyle">
                                        <p:cTn id="9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0" autoUpdateAnimBg="0"/>
    </p:bld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/>
          <p:nvPr/>
        </p:nvSpPr>
        <p:spPr>
          <a:xfrm>
            <a:off x="2051720" y="836712"/>
            <a:ext cx="6480720" cy="1008112"/>
          </a:xfrm>
          <a:prstGeom prst="rect">
            <a:avLst/>
          </a:prstGeom>
        </p:spPr>
        <p:txBody>
          <a:bodyPr vert="horz" lIns="91440" tIns="45720" rIns="91440" bIns="45720" anchor="ctr">
            <a:normAutofit fontScale="92500" lnSpcReduction="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i="1">
                <a:solidFill>
                  <a:srgbClr val="ffff00"/>
                </a:solidFill>
              </a:rPr>
              <a:t>DolphinManager</a:t>
            </a:r>
            <a:r>
              <a:rPr lang="ko-KR" altLang="en-US" b="1" i="1">
                <a:solidFill>
                  <a:srgbClr val="ffff00"/>
                </a:solidFill>
              </a:rPr>
              <a:t>의 기능</a:t>
            </a:r>
            <a:endParaRPr lang="ko-KR" altLang="en-US" b="1" i="1">
              <a:solidFill>
                <a:srgbClr val="ffff0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981329" y="851280"/>
            <a:ext cx="1143007" cy="829854"/>
            <a:chOff x="1357291" y="1857365"/>
            <a:chExt cx="1143007" cy="829854"/>
          </a:xfrm>
        </p:grpSpPr>
        <p:pic>
          <p:nvPicPr>
            <p:cNvPr id="11" name="그림 10" descr="img003.gif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57291" y="1857365"/>
              <a:ext cx="1143007" cy="82985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714480" y="2000240"/>
              <a:ext cx="391222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/>
              <a:r>
                <a:rPr xmlns:mc="http://schemas.openxmlformats.org/markup-compatibility/2006" xmlns:hp="http://schemas.haansoft.com/office/presentation/8.0" lang="en-US" altLang="ko-KR" sz="2800" b="1" mc:Ignorable="hp" hp:hslEmbossed="0">
                  <a:solidFill>
                    <a:schemeClr val="bg1"/>
                  </a:solidFill>
                  <a:effectLst>
                    <a:outerShdw blurRad="38100" dist="38100" dir="2700000" algn="tl" rotWithShape="0">
                      <a:srgbClr val="000000">
                        <a:alpha val="40000"/>
                      </a:srgbClr>
                    </a:outerShdw>
                  </a:effectLst>
                  <a:latin typeface="돋움"/>
                  <a:ea typeface="돋움"/>
                </a:rPr>
                <a:t>3</a:t>
              </a:r>
              <a:endParaRPr xmlns:mc="http://schemas.openxmlformats.org/markup-compatibility/2006" xmlns:hp="http://schemas.haansoft.com/office/presentation/8.0" lang="ko-KR" altLang="en-US" sz="2800" b="1" mc:Ignorable="hp" hp:hslEmbossed="0">
                <a:solidFill>
                  <a:schemeClr val="bg1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돋움"/>
                <a:ea typeface="돋움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15616" y="1844824"/>
            <a:ext cx="6552728" cy="3134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500">
                <a:solidFill>
                  <a:schemeClr val="bg1"/>
                </a:solidFill>
              </a:rPr>
              <a:t>1. </a:t>
            </a:r>
            <a:r>
              <a:rPr lang="ko-KR" altLang="en-US" sz="2500">
                <a:solidFill>
                  <a:schemeClr val="bg1"/>
                </a:solidFill>
              </a:rPr>
              <a:t>모든프로세스 종료</a:t>
            </a:r>
            <a:endParaRPr lang="ko-KR" altLang="en-US" sz="2500">
              <a:solidFill>
                <a:schemeClr val="bg1"/>
              </a:solidFill>
            </a:endParaRPr>
          </a:p>
          <a:p>
            <a:pPr lvl="0"/>
            <a:r>
              <a:rPr lang="en-US" altLang="ko-KR" sz="2500">
                <a:solidFill>
                  <a:schemeClr val="bg1"/>
                </a:solidFill>
              </a:rPr>
              <a:t>2. </a:t>
            </a:r>
            <a:r>
              <a:rPr lang="ko-KR" altLang="en-US" sz="2500">
                <a:solidFill>
                  <a:schemeClr val="bg1"/>
                </a:solidFill>
              </a:rPr>
              <a:t>선택프로세스 종료</a:t>
            </a:r>
            <a:endParaRPr lang="ko-KR" altLang="en-US" sz="2500">
              <a:solidFill>
                <a:schemeClr val="bg1"/>
              </a:solidFill>
            </a:endParaRPr>
          </a:p>
          <a:p>
            <a:pPr lvl="0"/>
            <a:r>
              <a:rPr lang="en-US" altLang="ko-KR" sz="2500">
                <a:solidFill>
                  <a:schemeClr val="bg1"/>
                </a:solidFill>
              </a:rPr>
              <a:t>3. </a:t>
            </a:r>
            <a:r>
              <a:rPr lang="ko-KR" altLang="en-US" sz="2500">
                <a:solidFill>
                  <a:schemeClr val="bg1"/>
                </a:solidFill>
              </a:rPr>
              <a:t>예외프로세스 추가</a:t>
            </a:r>
            <a:endParaRPr lang="ko-KR" altLang="en-US" sz="2500">
              <a:solidFill>
                <a:schemeClr val="bg1"/>
              </a:solidFill>
            </a:endParaRPr>
          </a:p>
          <a:p>
            <a:pPr lvl="0"/>
            <a:r>
              <a:rPr lang="en-US" altLang="ko-KR" sz="2500">
                <a:solidFill>
                  <a:schemeClr val="bg1"/>
                </a:solidFill>
              </a:rPr>
              <a:t>4. </a:t>
            </a:r>
            <a:r>
              <a:rPr lang="ko-KR" altLang="en-US" sz="2500">
                <a:solidFill>
                  <a:schemeClr val="bg1"/>
                </a:solidFill>
              </a:rPr>
              <a:t>쿠키 삭제</a:t>
            </a:r>
            <a:endParaRPr lang="ko-KR" altLang="en-US" sz="2500">
              <a:solidFill>
                <a:schemeClr val="bg1"/>
              </a:solidFill>
            </a:endParaRPr>
          </a:p>
          <a:p>
            <a:pPr lvl="0"/>
            <a:r>
              <a:rPr lang="en-US" altLang="ko-KR" sz="2500">
                <a:solidFill>
                  <a:schemeClr val="bg1"/>
                </a:solidFill>
              </a:rPr>
              <a:t>5. </a:t>
            </a:r>
            <a:r>
              <a:rPr lang="ko-KR" altLang="en-US" sz="2500">
                <a:solidFill>
                  <a:schemeClr val="bg1"/>
                </a:solidFill>
              </a:rPr>
              <a:t>윈도우 기본관리기능</a:t>
            </a:r>
            <a:r>
              <a:rPr lang="en-US" altLang="ko-KR" sz="2500">
                <a:solidFill>
                  <a:schemeClr val="bg1"/>
                </a:solidFill>
              </a:rPr>
              <a:t>(CKDISK, </a:t>
            </a:r>
            <a:r>
              <a:rPr lang="ko-KR" altLang="en-US" sz="2500">
                <a:solidFill>
                  <a:schemeClr val="bg1"/>
                </a:solidFill>
              </a:rPr>
              <a:t>조각모음</a:t>
            </a:r>
            <a:r>
              <a:rPr lang="en-US" altLang="ko-KR" sz="2500">
                <a:solidFill>
                  <a:schemeClr val="bg1"/>
                </a:solidFill>
              </a:rPr>
              <a:t>, </a:t>
            </a:r>
            <a:r>
              <a:rPr lang="ko-KR" altLang="en-US" sz="2500">
                <a:solidFill>
                  <a:schemeClr val="bg1"/>
                </a:solidFill>
              </a:rPr>
              <a:t>디스크정리</a:t>
            </a:r>
            <a:r>
              <a:rPr lang="en-US" altLang="ko-KR" sz="2500">
                <a:solidFill>
                  <a:schemeClr val="bg1"/>
                </a:solidFill>
              </a:rPr>
              <a:t>)</a:t>
            </a:r>
            <a:endParaRPr lang="en-US" altLang="ko-KR" sz="2500">
              <a:solidFill>
                <a:schemeClr val="bg1"/>
              </a:solidFill>
            </a:endParaRPr>
          </a:p>
          <a:p>
            <a:pPr lvl="0"/>
            <a:r>
              <a:rPr lang="en-US" altLang="ko-KR" sz="2500">
                <a:solidFill>
                  <a:schemeClr val="bg1"/>
                </a:solidFill>
              </a:rPr>
              <a:t>6. </a:t>
            </a:r>
            <a:r>
              <a:rPr lang="ko-KR" altLang="en-US" sz="2500">
                <a:solidFill>
                  <a:schemeClr val="bg1"/>
                </a:solidFill>
              </a:rPr>
              <a:t>컴퓨터 사양확인</a:t>
            </a:r>
            <a:endParaRPr lang="ko-KR" altLang="en-US" sz="2500">
              <a:solidFill>
                <a:schemeClr val="bg1"/>
              </a:solidFill>
            </a:endParaRPr>
          </a:p>
          <a:p>
            <a:pPr lvl="0"/>
            <a:r>
              <a:rPr lang="en-US" altLang="ko-KR" sz="2500">
                <a:solidFill>
                  <a:schemeClr val="bg1"/>
                </a:solidFill>
              </a:rPr>
              <a:t>7. </a:t>
            </a:r>
            <a:r>
              <a:rPr lang="ko-KR" altLang="en-US" sz="2500">
                <a:solidFill>
                  <a:schemeClr val="bg1"/>
                </a:solidFill>
              </a:rPr>
              <a:t>환경설정</a:t>
            </a:r>
            <a:endParaRPr lang="en-US" altLang="ko-KR" sz="25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0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" presetID="27" presetClass="entr" presetSubtype="0" fill="hold" grpId="0" nodeType="afterEffect" mc:Ignorable="hp" hp:hslPresetID="113" hp:hslPresetSubtype="DirectionNone" hp:hslDuration="720" hp:hslTextDuration="80" hp:hslTextAnimationUnitDelay="50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 override="childStyle">
                                        <p:cTn id="8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c0504d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00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override="childStyle">
                                        <p:cTn id="9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2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11" presetID="6" presetClass="entr" presetSubtype="16" fill="hold" nodeType="afterEffect" mc:Ignorable="hp" hp:hslPresetID="29" hp:hslPresetSubtype="DirectionNone" hp:hslDuration="100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0" autoUpdateAnimBg="0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TotalTime>0</ep:TotalTime>
  <ep:HyperlinkBase/>
  <ep:Application>Hancom Office Hanshow 2010</ep:Application>
  <ep:AppVersion>8.5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category/>
  <cp:contentStatus/>
  <dcterms:created xsi:type="dcterms:W3CDTF">2011-08-13T05:15:53.000</dcterms:created>
  <dc:creator>이선주</dc:creator>
  <dc:description/>
  <cp:keywords/>
  <cp:lastModifiedBy>yoohoogun114</cp:lastModifiedBy>
  <dcterms:modified xsi:type="dcterms:W3CDTF">2015-05-11T11:50:43.985</dcterms:modified>
  <cp:revision>49</cp:revision>
  <dc:subject/>
  <dc:title>슬라이드 1</dc:title>
</cp:coreProperties>
</file>